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4"/>
  </p:sldMasterIdLst>
  <p:notesMasterIdLst>
    <p:notesMasterId r:id="rId10"/>
  </p:notesMasterIdLst>
  <p:handoutMasterIdLst>
    <p:handoutMasterId r:id="rId11"/>
  </p:handoutMasterIdLst>
  <p:sldIdLst>
    <p:sldId id="256" r:id="rId5"/>
    <p:sldId id="327" r:id="rId6"/>
    <p:sldId id="321" r:id="rId7"/>
    <p:sldId id="312" r:id="rId8"/>
    <p:sldId id="328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Kershaw" initials="OK" lastIdx="1" clrIdx="0">
    <p:extLst>
      <p:ext uri="{19B8F6BF-5375-455C-9EA6-DF929625EA0E}">
        <p15:presenceInfo xmlns:p15="http://schemas.microsoft.com/office/powerpoint/2012/main" userId="S-1-5-21-1390067357-1993962763-725345543-724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8FC"/>
    <a:srgbClr val="FFF2CC"/>
    <a:srgbClr val="9DC3E6"/>
    <a:srgbClr val="2E75B6"/>
    <a:srgbClr val="BDD7EE"/>
    <a:srgbClr val="EDD99D"/>
    <a:srgbClr val="9FB7D8"/>
    <a:srgbClr val="C9B5D2"/>
    <a:srgbClr val="E1D5E7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499867-F17C-4CC6-AA27-04C49E44C875}" v="5" dt="2022-01-13T17:03:16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" userId="a7e6c0e5-cdd2-4fbf-9cb1-bcc0d77acde1" providerId="ADAL" clId="{B7499867-F17C-4CC6-AA27-04C49E44C875}"/>
    <pc:docChg chg="undo custSel modSld">
      <pc:chgData name="Oliver" userId="a7e6c0e5-cdd2-4fbf-9cb1-bcc0d77acde1" providerId="ADAL" clId="{B7499867-F17C-4CC6-AA27-04C49E44C875}" dt="2022-01-13T17:03:50.564" v="38" actId="20577"/>
      <pc:docMkLst>
        <pc:docMk/>
      </pc:docMkLst>
      <pc:sldChg chg="modSp mod">
        <pc:chgData name="Oliver" userId="a7e6c0e5-cdd2-4fbf-9cb1-bcc0d77acde1" providerId="ADAL" clId="{B7499867-F17C-4CC6-AA27-04C49E44C875}" dt="2022-01-13T17:03:50.564" v="38" actId="20577"/>
        <pc:sldMkLst>
          <pc:docMk/>
          <pc:sldMk cId="2785941100" sldId="309"/>
        </pc:sldMkLst>
        <pc:spChg chg="mod">
          <ac:chgData name="Oliver" userId="a7e6c0e5-cdd2-4fbf-9cb1-bcc0d77acde1" providerId="ADAL" clId="{B7499867-F17C-4CC6-AA27-04C49E44C875}" dt="2022-01-13T17:03:50.564" v="38" actId="20577"/>
          <ac:spMkLst>
            <pc:docMk/>
            <pc:sldMk cId="2785941100" sldId="309"/>
            <ac:spMk id="61" creationId="{92408201-8093-476D-A9CC-87CB69CDBFCC}"/>
          </ac:spMkLst>
        </pc:spChg>
      </pc:sldChg>
      <pc:sldChg chg="modSp modAnim">
        <pc:chgData name="Oliver" userId="a7e6c0e5-cdd2-4fbf-9cb1-bcc0d77acde1" providerId="ADAL" clId="{B7499867-F17C-4CC6-AA27-04C49E44C875}" dt="2022-01-13T16:59:40.831" v="3"/>
        <pc:sldMkLst>
          <pc:docMk/>
          <pc:sldMk cId="824005007" sldId="334"/>
        </pc:sldMkLst>
        <pc:spChg chg="mod">
          <ac:chgData name="Oliver" userId="a7e6c0e5-cdd2-4fbf-9cb1-bcc0d77acde1" providerId="ADAL" clId="{B7499867-F17C-4CC6-AA27-04C49E44C875}" dt="2022-01-13T16:59:15.753" v="1" actId="20577"/>
          <ac:spMkLst>
            <pc:docMk/>
            <pc:sldMk cId="824005007" sldId="334"/>
            <ac:spMk id="14" creationId="{6343BA0A-1595-4C5B-BAE6-17F05952E490}"/>
          </ac:spMkLst>
        </pc:spChg>
      </pc:sldChg>
    </pc:docChg>
  </pc:docChgLst>
  <pc:docChgLst>
    <pc:chgData name="Oliver" userId="a7e6c0e5-cdd2-4fbf-9cb1-bcc0d77acde1" providerId="ADAL" clId="{679A7215-DE5E-4464-884B-4C03969B0DB8}"/>
    <pc:docChg chg="undo custSel addSld delSld modSld">
      <pc:chgData name="Oliver" userId="a7e6c0e5-cdd2-4fbf-9cb1-bcc0d77acde1" providerId="ADAL" clId="{679A7215-DE5E-4464-884B-4C03969B0DB8}" dt="2021-04-09T15:32:41.129" v="7418" actId="1076"/>
      <pc:docMkLst>
        <pc:docMk/>
      </pc:docMkLst>
      <pc:sldChg chg="modSp mod">
        <pc:chgData name="Oliver" userId="a7e6c0e5-cdd2-4fbf-9cb1-bcc0d77acde1" providerId="ADAL" clId="{679A7215-DE5E-4464-884B-4C03969B0DB8}" dt="2021-04-08T15:56:21.553" v="5453" actId="20577"/>
        <pc:sldMkLst>
          <pc:docMk/>
          <pc:sldMk cId="0" sldId="256"/>
        </pc:sldMkLst>
        <pc:spChg chg="mod">
          <ac:chgData name="Oliver" userId="a7e6c0e5-cdd2-4fbf-9cb1-bcc0d77acde1" providerId="ADAL" clId="{679A7215-DE5E-4464-884B-4C03969B0DB8}" dt="2021-04-08T15:56:21.553" v="5453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Oliver" userId="a7e6c0e5-cdd2-4fbf-9cb1-bcc0d77acde1" providerId="ADAL" clId="{679A7215-DE5E-4464-884B-4C03969B0DB8}" dt="2021-04-05T12:41:32.868" v="843" actId="20577"/>
          <ac:spMkLst>
            <pc:docMk/>
            <pc:sldMk cId="0" sldId="256"/>
            <ac:spMk id="2175" creationId="{00000000-0000-0000-0000-000000000000}"/>
          </ac:spMkLst>
        </pc:spChg>
      </pc:sldChg>
      <pc:sldChg chg="delSp modSp del mod">
        <pc:chgData name="Oliver" userId="a7e6c0e5-cdd2-4fbf-9cb1-bcc0d77acde1" providerId="ADAL" clId="{679A7215-DE5E-4464-884B-4C03969B0DB8}" dt="2021-04-05T16:50:50.162" v="1358" actId="47"/>
        <pc:sldMkLst>
          <pc:docMk/>
          <pc:sldMk cId="1693166678" sldId="307"/>
        </pc:sldMkLst>
        <pc:spChg chg="mod">
          <ac:chgData name="Oliver" userId="a7e6c0e5-cdd2-4fbf-9cb1-bcc0d77acde1" providerId="ADAL" clId="{679A7215-DE5E-4464-884B-4C03969B0DB8}" dt="2021-04-05T12:24:09.672" v="44" actId="20577"/>
          <ac:spMkLst>
            <pc:docMk/>
            <pc:sldMk cId="1693166678" sldId="307"/>
            <ac:spMk id="6" creationId="{00000000-0000-0000-0000-000000000000}"/>
          </ac:spMkLst>
        </pc:spChg>
        <pc:spChg chg="mod">
          <ac:chgData name="Oliver" userId="a7e6c0e5-cdd2-4fbf-9cb1-bcc0d77acde1" providerId="ADAL" clId="{679A7215-DE5E-4464-884B-4C03969B0DB8}" dt="2021-04-05T12:27:24.919" v="96" actId="1076"/>
          <ac:spMkLst>
            <pc:docMk/>
            <pc:sldMk cId="1693166678" sldId="307"/>
            <ac:spMk id="9" creationId="{00000000-0000-0000-0000-000000000000}"/>
          </ac:spMkLst>
        </pc:spChg>
        <pc:picChg chg="del">
          <ac:chgData name="Oliver" userId="a7e6c0e5-cdd2-4fbf-9cb1-bcc0d77acde1" providerId="ADAL" clId="{679A7215-DE5E-4464-884B-4C03969B0DB8}" dt="2021-04-05T12:24:11.216" v="45" actId="478"/>
          <ac:picMkLst>
            <pc:docMk/>
            <pc:sldMk cId="1693166678" sldId="307"/>
            <ac:picMk id="2" creationId="{F5778DD3-8EE5-4A89-9BDE-CE9FCD9FEAC4}"/>
          </ac:picMkLst>
        </pc:picChg>
      </pc:sldChg>
      <pc:sldChg chg="addSp modSp mod">
        <pc:chgData name="Oliver" userId="a7e6c0e5-cdd2-4fbf-9cb1-bcc0d77acde1" providerId="ADAL" clId="{679A7215-DE5E-4464-884B-4C03969B0DB8}" dt="2021-04-09T15:22:52.363" v="7383"/>
        <pc:sldMkLst>
          <pc:docMk/>
          <pc:sldMk cId="2785941100" sldId="309"/>
        </pc:sldMkLst>
        <pc:spChg chg="mod">
          <ac:chgData name="Oliver" userId="a7e6c0e5-cdd2-4fbf-9cb1-bcc0d77acde1" providerId="ADAL" clId="{679A7215-DE5E-4464-884B-4C03969B0DB8}" dt="2021-04-08T22:12:06.094" v="5722" actId="20577"/>
          <ac:spMkLst>
            <pc:docMk/>
            <pc:sldMk cId="2785941100" sldId="309"/>
            <ac:spMk id="6" creationId="{00000000-0000-0000-0000-000000000000}"/>
          </ac:spMkLst>
        </pc:spChg>
        <pc:spChg chg="mod">
          <ac:chgData name="Oliver" userId="a7e6c0e5-cdd2-4fbf-9cb1-bcc0d77acde1" providerId="ADAL" clId="{679A7215-DE5E-4464-884B-4C03969B0DB8}" dt="2021-04-09T13:05:05.515" v="7306" actId="20577"/>
          <ac:spMkLst>
            <pc:docMk/>
            <pc:sldMk cId="2785941100" sldId="309"/>
            <ac:spMk id="61" creationId="{92408201-8093-476D-A9CC-87CB69CDBFCC}"/>
          </ac:spMkLst>
        </pc:spChg>
        <pc:graphicFrameChg chg="add mod">
          <ac:chgData name="Oliver" userId="a7e6c0e5-cdd2-4fbf-9cb1-bcc0d77acde1" providerId="ADAL" clId="{679A7215-DE5E-4464-884B-4C03969B0DB8}" dt="2021-04-09T15:22:52.363" v="7383"/>
          <ac:graphicFrameMkLst>
            <pc:docMk/>
            <pc:sldMk cId="2785941100" sldId="309"/>
            <ac:graphicFrameMk id="9" creationId="{DD4BCD23-98A9-4686-8A3A-6A697BC3EFD7}"/>
          </ac:graphicFrameMkLst>
        </pc:graphicFrameChg>
      </pc:sldChg>
      <pc:sldChg chg="addSp delSp modSp mod delAnim modAnim">
        <pc:chgData name="Oliver" userId="a7e6c0e5-cdd2-4fbf-9cb1-bcc0d77acde1" providerId="ADAL" clId="{679A7215-DE5E-4464-884B-4C03969B0DB8}" dt="2021-04-09T13:08:58.882" v="7312"/>
        <pc:sldMkLst>
          <pc:docMk/>
          <pc:sldMk cId="1290985821" sldId="312"/>
        </pc:sldMkLst>
        <pc:spChg chg="del">
          <ac:chgData name="Oliver" userId="a7e6c0e5-cdd2-4fbf-9cb1-bcc0d77acde1" providerId="ADAL" clId="{679A7215-DE5E-4464-884B-4C03969B0DB8}" dt="2021-04-05T19:22:32.089" v="1941" actId="478"/>
          <ac:spMkLst>
            <pc:docMk/>
            <pc:sldMk cId="1290985821" sldId="312"/>
            <ac:spMk id="2" creationId="{F243DF82-7B13-43F3-A294-F649E3A0B2D2}"/>
          </ac:spMkLst>
        </pc:spChg>
        <pc:spChg chg="mod">
          <ac:chgData name="Oliver" userId="a7e6c0e5-cdd2-4fbf-9cb1-bcc0d77acde1" providerId="ADAL" clId="{679A7215-DE5E-4464-884B-4C03969B0DB8}" dt="2021-04-09T12:00:09.400" v="7230" actId="313"/>
          <ac:spMkLst>
            <pc:docMk/>
            <pc:sldMk cId="1290985821" sldId="312"/>
            <ac:spMk id="9" creationId="{00000000-0000-0000-0000-000000000000}"/>
          </ac:spMkLst>
        </pc:spChg>
        <pc:spChg chg="add del mod">
          <ac:chgData name="Oliver" userId="a7e6c0e5-cdd2-4fbf-9cb1-bcc0d77acde1" providerId="ADAL" clId="{679A7215-DE5E-4464-884B-4C03969B0DB8}" dt="2021-04-06T18:30:37.551" v="4943" actId="478"/>
          <ac:spMkLst>
            <pc:docMk/>
            <pc:sldMk cId="1290985821" sldId="312"/>
            <ac:spMk id="12" creationId="{75A737D3-E4B6-467D-BD2E-B5277688240A}"/>
          </ac:spMkLst>
        </pc:spChg>
        <pc:spChg chg="add mod">
          <ac:chgData name="Oliver" userId="a7e6c0e5-cdd2-4fbf-9cb1-bcc0d77acde1" providerId="ADAL" clId="{679A7215-DE5E-4464-884B-4C03969B0DB8}" dt="2021-04-09T10:38:52.157" v="6725" actId="20577"/>
          <ac:spMkLst>
            <pc:docMk/>
            <pc:sldMk cId="1290985821" sldId="312"/>
            <ac:spMk id="13" creationId="{4D72CC85-045D-4564-A131-987896E185D9}"/>
          </ac:spMkLst>
        </pc:spChg>
        <pc:graphicFrameChg chg="del">
          <ac:chgData name="Oliver" userId="a7e6c0e5-cdd2-4fbf-9cb1-bcc0d77acde1" providerId="ADAL" clId="{679A7215-DE5E-4464-884B-4C03969B0DB8}" dt="2021-04-05T18:39:54.094" v="1480" actId="478"/>
          <ac:graphicFrameMkLst>
            <pc:docMk/>
            <pc:sldMk cId="1290985821" sldId="312"/>
            <ac:graphicFrameMk id="4" creationId="{42A5FC08-F345-4DFA-9BD2-708A4C1CE152}"/>
          </ac:graphicFrameMkLst>
        </pc:graphicFrameChg>
        <pc:graphicFrameChg chg="del">
          <ac:chgData name="Oliver" userId="a7e6c0e5-cdd2-4fbf-9cb1-bcc0d77acde1" providerId="ADAL" clId="{679A7215-DE5E-4464-884B-4C03969B0DB8}" dt="2021-04-05T16:51:25.383" v="1359" actId="478"/>
          <ac:graphicFrameMkLst>
            <pc:docMk/>
            <pc:sldMk cId="1290985821" sldId="312"/>
            <ac:graphicFrameMk id="7" creationId="{F8A995FE-1E93-4AED-9A5E-58C6A73A31E6}"/>
          </ac:graphicFrameMkLst>
        </pc:graphicFrameChg>
        <pc:graphicFrameChg chg="add mod">
          <ac:chgData name="Oliver" userId="a7e6c0e5-cdd2-4fbf-9cb1-bcc0d77acde1" providerId="ADAL" clId="{679A7215-DE5E-4464-884B-4C03969B0DB8}" dt="2021-04-05T19:22:38.834" v="1944" actId="1076"/>
          <ac:graphicFrameMkLst>
            <pc:docMk/>
            <pc:sldMk cId="1290985821" sldId="312"/>
            <ac:graphicFrameMk id="11" creationId="{75E8B010-CC4C-466C-8FD5-AE6B11CCF3C3}"/>
          </ac:graphicFrameMkLst>
        </pc:graphicFrameChg>
      </pc:sldChg>
      <pc:sldChg chg="addSp delSp modSp mod">
        <pc:chgData name="Oliver" userId="a7e6c0e5-cdd2-4fbf-9cb1-bcc0d77acde1" providerId="ADAL" clId="{679A7215-DE5E-4464-884B-4C03969B0DB8}" dt="2021-04-09T11:57:50.325" v="7017" actId="20577"/>
        <pc:sldMkLst>
          <pc:docMk/>
          <pc:sldMk cId="3054295120" sldId="313"/>
        </pc:sldMkLst>
        <pc:spChg chg="add del">
          <ac:chgData name="Oliver" userId="a7e6c0e5-cdd2-4fbf-9cb1-bcc0d77acde1" providerId="ADAL" clId="{679A7215-DE5E-4464-884B-4C03969B0DB8}" dt="2021-04-06T18:27:52.026" v="4910" actId="478"/>
          <ac:spMkLst>
            <pc:docMk/>
            <pc:sldMk cId="3054295120" sldId="313"/>
            <ac:spMk id="2" creationId="{F243DF82-7B13-43F3-A294-F649E3A0B2D2}"/>
          </ac:spMkLst>
        </pc:spChg>
        <pc:spChg chg="mod">
          <ac:chgData name="Oliver" userId="a7e6c0e5-cdd2-4fbf-9cb1-bcc0d77acde1" providerId="ADAL" clId="{679A7215-DE5E-4464-884B-4C03969B0DB8}" dt="2021-04-06T11:06:03.941" v="2824" actId="20577"/>
          <ac:spMkLst>
            <pc:docMk/>
            <pc:sldMk cId="3054295120" sldId="313"/>
            <ac:spMk id="4" creationId="{F66EC4AC-1A4A-4D15-B94C-A6969DCBB4FC}"/>
          </ac:spMkLst>
        </pc:spChg>
        <pc:spChg chg="mod">
          <ac:chgData name="Oliver" userId="a7e6c0e5-cdd2-4fbf-9cb1-bcc0d77acde1" providerId="ADAL" clId="{679A7215-DE5E-4464-884B-4C03969B0DB8}" dt="2021-04-09T11:57:50.325" v="7017" actId="20577"/>
          <ac:spMkLst>
            <pc:docMk/>
            <pc:sldMk cId="3054295120" sldId="313"/>
            <ac:spMk id="9" creationId="{00000000-0000-0000-0000-000000000000}"/>
          </ac:spMkLst>
        </pc:spChg>
        <pc:spChg chg="add del mod">
          <ac:chgData name="Oliver" userId="a7e6c0e5-cdd2-4fbf-9cb1-bcc0d77acde1" providerId="ADAL" clId="{679A7215-DE5E-4464-884B-4C03969B0DB8}" dt="2021-04-06T18:27:35.550" v="4908"/>
          <ac:spMkLst>
            <pc:docMk/>
            <pc:sldMk cId="3054295120" sldId="313"/>
            <ac:spMk id="12" creationId="{8CDD4FF4-3BF4-4D76-923E-BD22A51AD6BA}"/>
          </ac:spMkLst>
        </pc:spChg>
        <pc:spChg chg="add del mod">
          <ac:chgData name="Oliver" userId="a7e6c0e5-cdd2-4fbf-9cb1-bcc0d77acde1" providerId="ADAL" clId="{679A7215-DE5E-4464-884B-4C03969B0DB8}" dt="2021-04-09T10:38:25.571" v="6717" actId="20577"/>
          <ac:spMkLst>
            <pc:docMk/>
            <pc:sldMk cId="3054295120" sldId="313"/>
            <ac:spMk id="13" creationId="{33F907C8-7842-43B0-BA8A-050DF83CE507}"/>
          </ac:spMkLst>
        </pc:spChg>
      </pc:sldChg>
      <pc:sldChg chg="del">
        <pc:chgData name="Oliver" userId="a7e6c0e5-cdd2-4fbf-9cb1-bcc0d77acde1" providerId="ADAL" clId="{679A7215-DE5E-4464-884B-4C03969B0DB8}" dt="2021-04-05T12:32:34.055" v="558" actId="47"/>
        <pc:sldMkLst>
          <pc:docMk/>
          <pc:sldMk cId="628790214" sldId="314"/>
        </pc:sldMkLst>
      </pc:sldChg>
      <pc:sldChg chg="addSp delSp modSp mod">
        <pc:chgData name="Oliver" userId="a7e6c0e5-cdd2-4fbf-9cb1-bcc0d77acde1" providerId="ADAL" clId="{679A7215-DE5E-4464-884B-4C03969B0DB8}" dt="2021-04-09T10:38:48.421" v="6721" actId="20577"/>
        <pc:sldMkLst>
          <pc:docMk/>
          <pc:sldMk cId="1926557663" sldId="316"/>
        </pc:sldMkLst>
        <pc:spChg chg="del">
          <ac:chgData name="Oliver" userId="a7e6c0e5-cdd2-4fbf-9cb1-bcc0d77acde1" providerId="ADAL" clId="{679A7215-DE5E-4464-884B-4C03969B0DB8}" dt="2021-04-06T18:29:42.214" v="4937" actId="478"/>
          <ac:spMkLst>
            <pc:docMk/>
            <pc:sldMk cId="1926557663" sldId="316"/>
            <ac:spMk id="2" creationId="{F243DF82-7B13-43F3-A294-F649E3A0B2D2}"/>
          </ac:spMkLst>
        </pc:spChg>
        <pc:spChg chg="mod">
          <ac:chgData name="Oliver" userId="a7e6c0e5-cdd2-4fbf-9cb1-bcc0d77acde1" providerId="ADAL" clId="{679A7215-DE5E-4464-884B-4C03969B0DB8}" dt="2021-04-08T16:05:16.123" v="5473" actId="20577"/>
          <ac:spMkLst>
            <pc:docMk/>
            <pc:sldMk cId="1926557663" sldId="316"/>
            <ac:spMk id="9" creationId="{00000000-0000-0000-0000-000000000000}"/>
          </ac:spMkLst>
        </pc:spChg>
        <pc:spChg chg="mod">
          <ac:chgData name="Oliver" userId="a7e6c0e5-cdd2-4fbf-9cb1-bcc0d77acde1" providerId="ADAL" clId="{679A7215-DE5E-4464-884B-4C03969B0DB8}" dt="2021-04-06T11:06:09.680" v="2826"/>
          <ac:spMkLst>
            <pc:docMk/>
            <pc:sldMk cId="1926557663" sldId="316"/>
            <ac:spMk id="12" creationId="{36C330E0-A65A-49C4-B5BC-253E966904F5}"/>
          </ac:spMkLst>
        </pc:spChg>
        <pc:spChg chg="add del mod">
          <ac:chgData name="Oliver" userId="a7e6c0e5-cdd2-4fbf-9cb1-bcc0d77acde1" providerId="ADAL" clId="{679A7215-DE5E-4464-884B-4C03969B0DB8}" dt="2021-04-06T18:32:32.505" v="4977" actId="478"/>
          <ac:spMkLst>
            <pc:docMk/>
            <pc:sldMk cId="1926557663" sldId="316"/>
            <ac:spMk id="13" creationId="{E19F78D4-2442-4ADB-AA57-E7B9BBFB87EB}"/>
          </ac:spMkLst>
        </pc:spChg>
        <pc:spChg chg="add mod">
          <ac:chgData name="Oliver" userId="a7e6c0e5-cdd2-4fbf-9cb1-bcc0d77acde1" providerId="ADAL" clId="{679A7215-DE5E-4464-884B-4C03969B0DB8}" dt="2021-04-09T10:38:48.421" v="6721" actId="20577"/>
          <ac:spMkLst>
            <pc:docMk/>
            <pc:sldMk cId="1926557663" sldId="316"/>
            <ac:spMk id="14" creationId="{EC674851-FB3F-4228-8535-875A9E90C857}"/>
          </ac:spMkLst>
        </pc:spChg>
      </pc:sldChg>
      <pc:sldChg chg="delSp modSp del mod">
        <pc:chgData name="Oliver" userId="a7e6c0e5-cdd2-4fbf-9cb1-bcc0d77acde1" providerId="ADAL" clId="{679A7215-DE5E-4464-884B-4C03969B0DB8}" dt="2021-04-08T22:01:41.014" v="5474" actId="47"/>
        <pc:sldMkLst>
          <pc:docMk/>
          <pc:sldMk cId="1951121713" sldId="317"/>
        </pc:sldMkLst>
        <pc:spChg chg="del">
          <ac:chgData name="Oliver" userId="a7e6c0e5-cdd2-4fbf-9cb1-bcc0d77acde1" providerId="ADAL" clId="{679A7215-DE5E-4464-884B-4C03969B0DB8}" dt="2021-04-06T13:11:52.187" v="3382" actId="478"/>
          <ac:spMkLst>
            <pc:docMk/>
            <pc:sldMk cId="1951121713" sldId="317"/>
            <ac:spMk id="2" creationId="{F243DF82-7B13-43F3-A294-F649E3A0B2D2}"/>
          </ac:spMkLst>
        </pc:spChg>
        <pc:spChg chg="mod">
          <ac:chgData name="Oliver" userId="a7e6c0e5-cdd2-4fbf-9cb1-bcc0d77acde1" providerId="ADAL" clId="{679A7215-DE5E-4464-884B-4C03969B0DB8}" dt="2021-04-06T13:11:55.690" v="3383" actId="1076"/>
          <ac:spMkLst>
            <pc:docMk/>
            <pc:sldMk cId="1951121713" sldId="317"/>
            <ac:spMk id="9" creationId="{00000000-0000-0000-0000-000000000000}"/>
          </ac:spMkLst>
        </pc:spChg>
      </pc:sldChg>
      <pc:sldChg chg="del">
        <pc:chgData name="Oliver" userId="a7e6c0e5-cdd2-4fbf-9cb1-bcc0d77acde1" providerId="ADAL" clId="{679A7215-DE5E-4464-884B-4C03969B0DB8}" dt="2021-04-05T12:32:35.950" v="560" actId="47"/>
        <pc:sldMkLst>
          <pc:docMk/>
          <pc:sldMk cId="429620734" sldId="318"/>
        </pc:sldMkLst>
      </pc:sldChg>
      <pc:sldChg chg="del">
        <pc:chgData name="Oliver" userId="a7e6c0e5-cdd2-4fbf-9cb1-bcc0d77acde1" providerId="ADAL" clId="{679A7215-DE5E-4464-884B-4C03969B0DB8}" dt="2021-04-05T12:32:35.153" v="559" actId="47"/>
        <pc:sldMkLst>
          <pc:docMk/>
          <pc:sldMk cId="758242778" sldId="319"/>
        </pc:sldMkLst>
      </pc:sldChg>
      <pc:sldChg chg="del">
        <pc:chgData name="Oliver" userId="a7e6c0e5-cdd2-4fbf-9cb1-bcc0d77acde1" providerId="ADAL" clId="{679A7215-DE5E-4464-884B-4C03969B0DB8}" dt="2021-04-05T12:32:37.063" v="561" actId="47"/>
        <pc:sldMkLst>
          <pc:docMk/>
          <pc:sldMk cId="3515022545" sldId="320"/>
        </pc:sldMkLst>
      </pc:sldChg>
      <pc:sldChg chg="modSp mod">
        <pc:chgData name="Oliver" userId="a7e6c0e5-cdd2-4fbf-9cb1-bcc0d77acde1" providerId="ADAL" clId="{679A7215-DE5E-4464-884B-4C03969B0DB8}" dt="2021-04-09T11:57:28.491" v="7014" actId="20577"/>
        <pc:sldMkLst>
          <pc:docMk/>
          <pc:sldMk cId="1985658827" sldId="321"/>
        </pc:sldMkLst>
        <pc:spChg chg="mod">
          <ac:chgData name="Oliver" userId="a7e6c0e5-cdd2-4fbf-9cb1-bcc0d77acde1" providerId="ADAL" clId="{679A7215-DE5E-4464-884B-4C03969B0DB8}" dt="2021-04-09T11:57:28.491" v="7014" actId="20577"/>
          <ac:spMkLst>
            <pc:docMk/>
            <pc:sldMk cId="1985658827" sldId="321"/>
            <ac:spMk id="9" creationId="{00000000-0000-0000-0000-000000000000}"/>
          </ac:spMkLst>
        </pc:spChg>
        <pc:picChg chg="mod modCrop">
          <ac:chgData name="Oliver" userId="a7e6c0e5-cdd2-4fbf-9cb1-bcc0d77acde1" providerId="ADAL" clId="{679A7215-DE5E-4464-884B-4C03969B0DB8}" dt="2021-04-05T19:39:20.072" v="2334" actId="732"/>
          <ac:picMkLst>
            <pc:docMk/>
            <pc:sldMk cId="1985658827" sldId="321"/>
            <ac:picMk id="14" creationId="{B5E0BE50-8675-4F71-BFFE-C409BB94F823}"/>
          </ac:picMkLst>
        </pc:picChg>
      </pc:sldChg>
      <pc:sldChg chg="addSp delSp modSp add mod">
        <pc:chgData name="Oliver" userId="a7e6c0e5-cdd2-4fbf-9cb1-bcc0d77acde1" providerId="ADAL" clId="{679A7215-DE5E-4464-884B-4C03969B0DB8}" dt="2021-04-09T10:41:35.791" v="6902" actId="20577"/>
        <pc:sldMkLst>
          <pc:docMk/>
          <pc:sldMk cId="3702801995" sldId="322"/>
        </pc:sldMkLst>
        <pc:spChg chg="mod">
          <ac:chgData name="Oliver" userId="a7e6c0e5-cdd2-4fbf-9cb1-bcc0d77acde1" providerId="ADAL" clId="{679A7215-DE5E-4464-884B-4C03969B0DB8}" dt="2021-04-05T12:24:48.543" v="94" actId="20577"/>
          <ac:spMkLst>
            <pc:docMk/>
            <pc:sldMk cId="3702801995" sldId="322"/>
            <ac:spMk id="6" creationId="{00000000-0000-0000-0000-000000000000}"/>
          </ac:spMkLst>
        </pc:spChg>
        <pc:spChg chg="add del mod">
          <ac:chgData name="Oliver" userId="a7e6c0e5-cdd2-4fbf-9cb1-bcc0d77acde1" providerId="ADAL" clId="{679A7215-DE5E-4464-884B-4C03969B0DB8}" dt="2021-04-06T13:16:57.799" v="3391" actId="478"/>
          <ac:spMkLst>
            <pc:docMk/>
            <pc:sldMk cId="3702801995" sldId="322"/>
            <ac:spMk id="7" creationId="{EFFE85B7-AF02-438C-9EC8-16827E456510}"/>
          </ac:spMkLst>
        </pc:spChg>
        <pc:spChg chg="mod">
          <ac:chgData name="Oliver" userId="a7e6c0e5-cdd2-4fbf-9cb1-bcc0d77acde1" providerId="ADAL" clId="{679A7215-DE5E-4464-884B-4C03969B0DB8}" dt="2021-04-09T10:41:35.791" v="6902" actId="20577"/>
          <ac:spMkLst>
            <pc:docMk/>
            <pc:sldMk cId="3702801995" sldId="322"/>
            <ac:spMk id="9" creationId="{00000000-0000-0000-0000-000000000000}"/>
          </ac:spMkLst>
        </pc:spChg>
        <pc:spChg chg="add del mod">
          <ac:chgData name="Oliver" userId="a7e6c0e5-cdd2-4fbf-9cb1-bcc0d77acde1" providerId="ADAL" clId="{679A7215-DE5E-4464-884B-4C03969B0DB8}" dt="2021-04-09T10:23:25.788" v="6700" actId="478"/>
          <ac:spMkLst>
            <pc:docMk/>
            <pc:sldMk cId="3702801995" sldId="322"/>
            <ac:spMk id="10" creationId="{9CE32CD5-0596-446D-B546-F66AF66C454D}"/>
          </ac:spMkLst>
        </pc:spChg>
        <pc:spChg chg="add mod">
          <ac:chgData name="Oliver" userId="a7e6c0e5-cdd2-4fbf-9cb1-bcc0d77acde1" providerId="ADAL" clId="{679A7215-DE5E-4464-884B-4C03969B0DB8}" dt="2021-04-09T10:37:55.635" v="6715" actId="404"/>
          <ac:spMkLst>
            <pc:docMk/>
            <pc:sldMk cId="3702801995" sldId="322"/>
            <ac:spMk id="12" creationId="{3DE8C364-AAB4-4557-8157-45D1D90F44DF}"/>
          </ac:spMkLst>
        </pc:spChg>
        <pc:graphicFrameChg chg="add mod">
          <ac:chgData name="Oliver" userId="a7e6c0e5-cdd2-4fbf-9cb1-bcc0d77acde1" providerId="ADAL" clId="{679A7215-DE5E-4464-884B-4C03969B0DB8}" dt="2021-04-09T10:40:01.529" v="6738"/>
          <ac:graphicFrameMkLst>
            <pc:docMk/>
            <pc:sldMk cId="3702801995" sldId="322"/>
            <ac:graphicFrameMk id="8" creationId="{7629A5BB-1736-4DDE-AA4A-480C9A651F74}"/>
          </ac:graphicFrameMkLst>
        </pc:graphicFrameChg>
        <pc:graphicFrameChg chg="add del mod">
          <ac:chgData name="Oliver" userId="a7e6c0e5-cdd2-4fbf-9cb1-bcc0d77acde1" providerId="ADAL" clId="{679A7215-DE5E-4464-884B-4C03969B0DB8}" dt="2021-04-06T13:17:44.003" v="3406" actId="478"/>
          <ac:graphicFrameMkLst>
            <pc:docMk/>
            <pc:sldMk cId="3702801995" sldId="322"/>
            <ac:graphicFrameMk id="13" creationId="{FD106731-87C7-4A0B-9B18-A90FF2C6BB6D}"/>
          </ac:graphicFrameMkLst>
        </pc:graphicFrameChg>
        <pc:picChg chg="del">
          <ac:chgData name="Oliver" userId="a7e6c0e5-cdd2-4fbf-9cb1-bcc0d77acde1" providerId="ADAL" clId="{679A7215-DE5E-4464-884B-4C03969B0DB8}" dt="2021-04-06T11:04:06.507" v="2779" actId="478"/>
          <ac:picMkLst>
            <pc:docMk/>
            <pc:sldMk cId="3702801995" sldId="322"/>
            <ac:picMk id="2" creationId="{F5778DD3-8EE5-4A89-9BDE-CE9FCD9FEAC4}"/>
          </ac:picMkLst>
        </pc:picChg>
        <pc:picChg chg="add mod">
          <ac:chgData name="Oliver" userId="a7e6c0e5-cdd2-4fbf-9cb1-bcc0d77acde1" providerId="ADAL" clId="{679A7215-DE5E-4464-884B-4C03969B0DB8}" dt="2021-04-09T10:40:49.587" v="6744" actId="14100"/>
          <ac:picMkLst>
            <pc:docMk/>
            <pc:sldMk cId="3702801995" sldId="322"/>
            <ac:picMk id="1026" creationId="{438A818E-D8F2-460B-B12E-22A8351C2494}"/>
          </ac:picMkLst>
        </pc:picChg>
      </pc:sldChg>
      <pc:sldChg chg="modSp add mod">
        <pc:chgData name="Oliver" userId="a7e6c0e5-cdd2-4fbf-9cb1-bcc0d77acde1" providerId="ADAL" clId="{679A7215-DE5E-4464-884B-4C03969B0DB8}" dt="2021-04-09T11:57:03.544" v="7012" actId="20577"/>
        <pc:sldMkLst>
          <pc:docMk/>
          <pc:sldMk cId="3217722412" sldId="323"/>
        </pc:sldMkLst>
        <pc:spChg chg="mod">
          <ac:chgData name="Oliver" userId="a7e6c0e5-cdd2-4fbf-9cb1-bcc0d77acde1" providerId="ADAL" clId="{679A7215-DE5E-4464-884B-4C03969B0DB8}" dt="2021-04-09T11:57:03.544" v="7012" actId="20577"/>
          <ac:spMkLst>
            <pc:docMk/>
            <pc:sldMk cId="3217722412" sldId="323"/>
            <ac:spMk id="9" creationId="{00000000-0000-0000-0000-000000000000}"/>
          </ac:spMkLst>
        </pc:spChg>
      </pc:sldChg>
      <pc:sldChg chg="add del">
        <pc:chgData name="Oliver" userId="a7e6c0e5-cdd2-4fbf-9cb1-bcc0d77acde1" providerId="ADAL" clId="{679A7215-DE5E-4464-884B-4C03969B0DB8}" dt="2021-04-05T12:35:14.584" v="563" actId="47"/>
        <pc:sldMkLst>
          <pc:docMk/>
          <pc:sldMk cId="941562593" sldId="324"/>
        </pc:sldMkLst>
      </pc:sldChg>
      <pc:sldChg chg="addSp delSp modSp add mod">
        <pc:chgData name="Oliver" userId="a7e6c0e5-cdd2-4fbf-9cb1-bcc0d77acde1" providerId="ADAL" clId="{679A7215-DE5E-4464-884B-4C03969B0DB8}" dt="2021-04-09T15:32:41.129" v="7418" actId="1076"/>
        <pc:sldMkLst>
          <pc:docMk/>
          <pc:sldMk cId="2468231711" sldId="324"/>
        </pc:sldMkLst>
        <pc:spChg chg="add del">
          <ac:chgData name="Oliver" userId="a7e6c0e5-cdd2-4fbf-9cb1-bcc0d77acde1" providerId="ADAL" clId="{679A7215-DE5E-4464-884B-4C03969B0DB8}" dt="2021-04-06T11:39:38.452" v="3377" actId="478"/>
          <ac:spMkLst>
            <pc:docMk/>
            <pc:sldMk cId="2468231711" sldId="324"/>
            <ac:spMk id="2" creationId="{F28B24F1-7636-4B9F-A22C-CCC1407D73CD}"/>
          </ac:spMkLst>
        </pc:spChg>
        <pc:spChg chg="mod">
          <ac:chgData name="Oliver" userId="a7e6c0e5-cdd2-4fbf-9cb1-bcc0d77acde1" providerId="ADAL" clId="{679A7215-DE5E-4464-884B-4C03969B0DB8}" dt="2021-04-05T12:35:34.414" v="582" actId="20577"/>
          <ac:spMkLst>
            <pc:docMk/>
            <pc:sldMk cId="2468231711" sldId="324"/>
            <ac:spMk id="6" creationId="{00000000-0000-0000-0000-000000000000}"/>
          </ac:spMkLst>
        </pc:spChg>
        <pc:spChg chg="add mod">
          <ac:chgData name="Oliver" userId="a7e6c0e5-cdd2-4fbf-9cb1-bcc0d77acde1" providerId="ADAL" clId="{679A7215-DE5E-4464-884B-4C03969B0DB8}" dt="2021-04-09T15:32:41.129" v="7418" actId="1076"/>
          <ac:spMkLst>
            <pc:docMk/>
            <pc:sldMk cId="2468231711" sldId="324"/>
            <ac:spMk id="11" creationId="{A0146EE5-285D-41C7-9B15-EB08C6E27220}"/>
          </ac:spMkLst>
        </pc:spChg>
        <pc:spChg chg="mod">
          <ac:chgData name="Oliver" userId="a7e6c0e5-cdd2-4fbf-9cb1-bcc0d77acde1" providerId="ADAL" clId="{679A7215-DE5E-4464-884B-4C03969B0DB8}" dt="2021-04-06T11:06:59.789" v="2827" actId="20578"/>
          <ac:spMkLst>
            <pc:docMk/>
            <pc:sldMk cId="2468231711" sldId="324"/>
            <ac:spMk id="61" creationId="{92408201-8093-476D-A9CC-87CB69CDBFCC}"/>
          </ac:spMkLst>
        </pc:spChg>
        <pc:picChg chg="add mod">
          <ac:chgData name="Oliver" userId="a7e6c0e5-cdd2-4fbf-9cb1-bcc0d77acde1" providerId="ADAL" clId="{679A7215-DE5E-4464-884B-4C03969B0DB8}" dt="2021-04-05T12:40:19.897" v="831" actId="1076"/>
          <ac:picMkLst>
            <pc:docMk/>
            <pc:sldMk cId="2468231711" sldId="324"/>
            <ac:picMk id="8" creationId="{E9816401-8A32-433B-9261-0374AD86108E}"/>
          </ac:picMkLst>
        </pc:picChg>
        <pc:picChg chg="add mod">
          <ac:chgData name="Oliver" userId="a7e6c0e5-cdd2-4fbf-9cb1-bcc0d77acde1" providerId="ADAL" clId="{679A7215-DE5E-4464-884B-4C03969B0DB8}" dt="2021-04-09T12:34:28.572" v="7297" actId="1076"/>
          <ac:picMkLst>
            <pc:docMk/>
            <pc:sldMk cId="2468231711" sldId="324"/>
            <ac:picMk id="9" creationId="{CC0F1963-1742-4AF9-87C6-45D0BCCCC6AA}"/>
          </ac:picMkLst>
        </pc:picChg>
        <pc:picChg chg="add mod">
          <ac:chgData name="Oliver" userId="a7e6c0e5-cdd2-4fbf-9cb1-bcc0d77acde1" providerId="ADAL" clId="{679A7215-DE5E-4464-884B-4C03969B0DB8}" dt="2021-04-09T12:34:30.606" v="7298" actId="1076"/>
          <ac:picMkLst>
            <pc:docMk/>
            <pc:sldMk cId="2468231711" sldId="324"/>
            <ac:picMk id="10" creationId="{78C83F25-B0CB-41DE-87F8-05AA19DC01BF}"/>
          </ac:picMkLst>
        </pc:picChg>
        <pc:picChg chg="add del mod">
          <ac:chgData name="Oliver" userId="a7e6c0e5-cdd2-4fbf-9cb1-bcc0d77acde1" providerId="ADAL" clId="{679A7215-DE5E-4464-884B-4C03969B0DB8}" dt="2021-04-05T12:40:01.880" v="826" actId="478"/>
          <ac:picMkLst>
            <pc:docMk/>
            <pc:sldMk cId="2468231711" sldId="324"/>
            <ac:picMk id="11" creationId="{0C29B386-2314-4C9E-8FED-62B86FEEB45D}"/>
          </ac:picMkLst>
        </pc:picChg>
      </pc:sldChg>
      <pc:sldChg chg="addSp delSp modSp add del mod delAnim">
        <pc:chgData name="Oliver" userId="a7e6c0e5-cdd2-4fbf-9cb1-bcc0d77acde1" providerId="ADAL" clId="{679A7215-DE5E-4464-884B-4C03969B0DB8}" dt="2021-04-09T15:12:29.551" v="7358" actId="47"/>
        <pc:sldMkLst>
          <pc:docMk/>
          <pc:sldMk cId="4271815753" sldId="325"/>
        </pc:sldMkLst>
        <pc:spChg chg="del">
          <ac:chgData name="Oliver" userId="a7e6c0e5-cdd2-4fbf-9cb1-bcc0d77acde1" providerId="ADAL" clId="{679A7215-DE5E-4464-884B-4C03969B0DB8}" dt="2021-04-05T19:37:48.258" v="2295" actId="478"/>
          <ac:spMkLst>
            <pc:docMk/>
            <pc:sldMk cId="4271815753" sldId="325"/>
            <ac:spMk id="2" creationId="{F243DF82-7B13-43F3-A294-F649E3A0B2D2}"/>
          </ac:spMkLst>
        </pc:spChg>
        <pc:spChg chg="mod">
          <ac:chgData name="Oliver" userId="a7e6c0e5-cdd2-4fbf-9cb1-bcc0d77acde1" providerId="ADAL" clId="{679A7215-DE5E-4464-884B-4C03969B0DB8}" dt="2021-04-05T12:42:09.859" v="914" actId="20577"/>
          <ac:spMkLst>
            <pc:docMk/>
            <pc:sldMk cId="4271815753" sldId="325"/>
            <ac:spMk id="6" creationId="{00000000-0000-0000-0000-000000000000}"/>
          </ac:spMkLst>
        </pc:spChg>
        <pc:spChg chg="add mod">
          <ac:chgData name="Oliver" userId="a7e6c0e5-cdd2-4fbf-9cb1-bcc0d77acde1" providerId="ADAL" clId="{679A7215-DE5E-4464-884B-4C03969B0DB8}" dt="2021-04-08T11:57:34.368" v="5434" actId="1076"/>
          <ac:spMkLst>
            <pc:docMk/>
            <pc:sldMk cId="4271815753" sldId="325"/>
            <ac:spMk id="8" creationId="{EFD0FF24-1917-4DBA-A467-11CBB0256A9D}"/>
          </ac:spMkLst>
        </pc:spChg>
        <pc:spChg chg="del">
          <ac:chgData name="Oliver" userId="a7e6c0e5-cdd2-4fbf-9cb1-bcc0d77acde1" providerId="ADAL" clId="{679A7215-DE5E-4464-884B-4C03969B0DB8}" dt="2021-04-05T19:37:48.888" v="2296" actId="478"/>
          <ac:spMkLst>
            <pc:docMk/>
            <pc:sldMk cId="4271815753" sldId="325"/>
            <ac:spMk id="9" creationId="{00000000-0000-0000-0000-000000000000}"/>
          </ac:spMkLst>
        </pc:spChg>
        <pc:spChg chg="add del mod">
          <ac:chgData name="Oliver" userId="a7e6c0e5-cdd2-4fbf-9cb1-bcc0d77acde1" providerId="ADAL" clId="{679A7215-DE5E-4464-884B-4C03969B0DB8}" dt="2021-04-08T10:52:15.931" v="5315" actId="478"/>
          <ac:spMkLst>
            <pc:docMk/>
            <pc:sldMk cId="4271815753" sldId="325"/>
            <ac:spMk id="9" creationId="{F9E8C763-E15C-4A5D-B758-051467B1967C}"/>
          </ac:spMkLst>
        </pc:spChg>
        <pc:graphicFrameChg chg="del">
          <ac:chgData name="Oliver" userId="a7e6c0e5-cdd2-4fbf-9cb1-bcc0d77acde1" providerId="ADAL" clId="{679A7215-DE5E-4464-884B-4C03969B0DB8}" dt="2021-04-05T18:38:07.936" v="1474" actId="478"/>
          <ac:graphicFrameMkLst>
            <pc:docMk/>
            <pc:sldMk cId="4271815753" sldId="325"/>
            <ac:graphicFrameMk id="4" creationId="{42A5FC08-F345-4DFA-9BD2-708A4C1CE152}"/>
          </ac:graphicFrameMkLst>
        </pc:graphicFrameChg>
        <pc:graphicFrameChg chg="del">
          <ac:chgData name="Oliver" userId="a7e6c0e5-cdd2-4fbf-9cb1-bcc0d77acde1" providerId="ADAL" clId="{679A7215-DE5E-4464-884B-4C03969B0DB8}" dt="2021-04-05T18:38:15.161" v="1475" actId="478"/>
          <ac:graphicFrameMkLst>
            <pc:docMk/>
            <pc:sldMk cId="4271815753" sldId="325"/>
            <ac:graphicFrameMk id="7" creationId="{F8A995FE-1E93-4AED-9A5E-58C6A73A31E6}"/>
          </ac:graphicFrameMkLst>
        </pc:graphicFrameChg>
        <pc:picChg chg="add mod modCrop">
          <ac:chgData name="Oliver" userId="a7e6c0e5-cdd2-4fbf-9cb1-bcc0d77acde1" providerId="ADAL" clId="{679A7215-DE5E-4464-884B-4C03969B0DB8}" dt="2021-04-08T11:57:52.058" v="5442" actId="1076"/>
          <ac:picMkLst>
            <pc:docMk/>
            <pc:sldMk cId="4271815753" sldId="325"/>
            <ac:picMk id="7" creationId="{D6467FDB-98FA-4DAD-91E7-1F161551B03F}"/>
          </ac:picMkLst>
        </pc:picChg>
        <pc:picChg chg="add mod modCrop">
          <ac:chgData name="Oliver" userId="a7e6c0e5-cdd2-4fbf-9cb1-bcc0d77acde1" providerId="ADAL" clId="{679A7215-DE5E-4464-884B-4C03969B0DB8}" dt="2021-04-08T11:57:50.107" v="5441" actId="1076"/>
          <ac:picMkLst>
            <pc:docMk/>
            <pc:sldMk cId="4271815753" sldId="325"/>
            <ac:picMk id="11" creationId="{BE702797-1D69-4B1C-AD3E-6D3A9F12929C}"/>
          </ac:picMkLst>
        </pc:picChg>
        <pc:picChg chg="add mod modCrop">
          <ac:chgData name="Oliver" userId="a7e6c0e5-cdd2-4fbf-9cb1-bcc0d77acde1" providerId="ADAL" clId="{679A7215-DE5E-4464-884B-4C03969B0DB8}" dt="2021-04-08T11:58:01.104" v="5443" actId="1076"/>
          <ac:picMkLst>
            <pc:docMk/>
            <pc:sldMk cId="4271815753" sldId="325"/>
            <ac:picMk id="13" creationId="{EE93F564-9224-42FB-9142-C797D1801BD5}"/>
          </ac:picMkLst>
        </pc:picChg>
        <pc:picChg chg="add mod">
          <ac:chgData name="Oliver" userId="a7e6c0e5-cdd2-4fbf-9cb1-bcc0d77acde1" providerId="ADAL" clId="{679A7215-DE5E-4464-884B-4C03969B0DB8}" dt="2021-04-08T11:58:17.679" v="5446" actId="1076"/>
          <ac:picMkLst>
            <pc:docMk/>
            <pc:sldMk cId="4271815753" sldId="325"/>
            <ac:picMk id="15" creationId="{A3814270-336C-4E94-819F-D390931C5283}"/>
          </ac:picMkLst>
        </pc:picChg>
      </pc:sldChg>
      <pc:sldChg chg="addSp delSp modSp add mod delAnim">
        <pc:chgData name="Oliver" userId="a7e6c0e5-cdd2-4fbf-9cb1-bcc0d77acde1" providerId="ADAL" clId="{679A7215-DE5E-4464-884B-4C03969B0DB8}" dt="2021-04-09T12:01:06.350" v="7292" actId="20577"/>
        <pc:sldMkLst>
          <pc:docMk/>
          <pc:sldMk cId="974231446" sldId="326"/>
        </pc:sldMkLst>
        <pc:spChg chg="del">
          <ac:chgData name="Oliver" userId="a7e6c0e5-cdd2-4fbf-9cb1-bcc0d77acde1" providerId="ADAL" clId="{679A7215-DE5E-4464-884B-4C03969B0DB8}" dt="2021-04-05T19:37:45.210" v="2294" actId="478"/>
          <ac:spMkLst>
            <pc:docMk/>
            <pc:sldMk cId="974231446" sldId="326"/>
            <ac:spMk id="2" creationId="{F243DF82-7B13-43F3-A294-F649E3A0B2D2}"/>
          </ac:spMkLst>
        </pc:spChg>
        <pc:spChg chg="mod">
          <ac:chgData name="Oliver" userId="a7e6c0e5-cdd2-4fbf-9cb1-bcc0d77acde1" providerId="ADAL" clId="{679A7215-DE5E-4464-884B-4C03969B0DB8}" dt="2021-04-05T18:37:58.939" v="1473" actId="20577"/>
          <ac:spMkLst>
            <pc:docMk/>
            <pc:sldMk cId="974231446" sldId="326"/>
            <ac:spMk id="6" creationId="{00000000-0000-0000-0000-000000000000}"/>
          </ac:spMkLst>
        </pc:spChg>
        <pc:spChg chg="del">
          <ac:chgData name="Oliver" userId="a7e6c0e5-cdd2-4fbf-9cb1-bcc0d77acde1" providerId="ADAL" clId="{679A7215-DE5E-4464-884B-4C03969B0DB8}" dt="2021-04-05T19:37:41.748" v="2293" actId="478"/>
          <ac:spMkLst>
            <pc:docMk/>
            <pc:sldMk cId="974231446" sldId="326"/>
            <ac:spMk id="9" creationId="{00000000-0000-0000-0000-000000000000}"/>
          </ac:spMkLst>
        </pc:spChg>
        <pc:spChg chg="add mod">
          <ac:chgData name="Oliver" userId="a7e6c0e5-cdd2-4fbf-9cb1-bcc0d77acde1" providerId="ADAL" clId="{679A7215-DE5E-4464-884B-4C03969B0DB8}" dt="2021-04-09T12:01:06.350" v="7292" actId="20577"/>
          <ac:spMkLst>
            <pc:docMk/>
            <pc:sldMk cId="974231446" sldId="326"/>
            <ac:spMk id="9" creationId="{FE176976-447A-41E9-BE45-57FB0AAB0258}"/>
          </ac:spMkLst>
        </pc:spChg>
        <pc:graphicFrameChg chg="del">
          <ac:chgData name="Oliver" userId="a7e6c0e5-cdd2-4fbf-9cb1-bcc0d77acde1" providerId="ADAL" clId="{679A7215-DE5E-4464-884B-4C03969B0DB8}" dt="2021-04-05T19:37:39.495" v="2291" actId="478"/>
          <ac:graphicFrameMkLst>
            <pc:docMk/>
            <pc:sldMk cId="974231446" sldId="326"/>
            <ac:graphicFrameMk id="4" creationId="{42A5FC08-F345-4DFA-9BD2-708A4C1CE152}"/>
          </ac:graphicFrameMkLst>
        </pc:graphicFrameChg>
        <pc:graphicFrameChg chg="del">
          <ac:chgData name="Oliver" userId="a7e6c0e5-cdd2-4fbf-9cb1-bcc0d77acde1" providerId="ADAL" clId="{679A7215-DE5E-4464-884B-4C03969B0DB8}" dt="2021-04-05T19:37:40.910" v="2292" actId="478"/>
          <ac:graphicFrameMkLst>
            <pc:docMk/>
            <pc:sldMk cId="974231446" sldId="326"/>
            <ac:graphicFrameMk id="7" creationId="{F8A995FE-1E93-4AED-9A5E-58C6A73A31E6}"/>
          </ac:graphicFrameMkLst>
        </pc:graphicFrameChg>
        <pc:picChg chg="add mod">
          <ac:chgData name="Oliver" userId="a7e6c0e5-cdd2-4fbf-9cb1-bcc0d77acde1" providerId="ADAL" clId="{679A7215-DE5E-4464-884B-4C03969B0DB8}" dt="2021-04-06T14:43:49.598" v="3607" actId="1076"/>
          <ac:picMkLst>
            <pc:docMk/>
            <pc:sldMk cId="974231446" sldId="326"/>
            <ac:picMk id="8" creationId="{5D93F8D0-7A23-456E-AEE7-4FE3F1427782}"/>
          </ac:picMkLst>
        </pc:picChg>
      </pc:sldChg>
      <pc:sldChg chg="addSp delSp modSp add mod modAnim">
        <pc:chgData name="Oliver" userId="a7e6c0e5-cdd2-4fbf-9cb1-bcc0d77acde1" providerId="ADAL" clId="{679A7215-DE5E-4464-884B-4C03969B0DB8}" dt="2021-04-09T13:10:47.071" v="7324"/>
        <pc:sldMkLst>
          <pc:docMk/>
          <pc:sldMk cId="104007656" sldId="327"/>
        </pc:sldMkLst>
        <pc:spChg chg="mod">
          <ac:chgData name="Oliver" userId="a7e6c0e5-cdd2-4fbf-9cb1-bcc0d77acde1" providerId="ADAL" clId="{679A7215-DE5E-4464-884B-4C03969B0DB8}" dt="2021-04-05T16:54:40.425" v="1376" actId="20577"/>
          <ac:spMkLst>
            <pc:docMk/>
            <pc:sldMk cId="104007656" sldId="327"/>
            <ac:spMk id="6" creationId="{00000000-0000-0000-0000-000000000000}"/>
          </ac:spMkLst>
        </pc:spChg>
        <pc:spChg chg="mod">
          <ac:chgData name="Oliver" userId="a7e6c0e5-cdd2-4fbf-9cb1-bcc0d77acde1" providerId="ADAL" clId="{679A7215-DE5E-4464-884B-4C03969B0DB8}" dt="2021-04-08T10:58:47.448" v="5356" actId="1076"/>
          <ac:spMkLst>
            <pc:docMk/>
            <pc:sldMk cId="104007656" sldId="327"/>
            <ac:spMk id="9" creationId="{00000000-0000-0000-0000-000000000000}"/>
          </ac:spMkLst>
        </pc:spChg>
        <pc:spChg chg="add mod">
          <ac:chgData name="Oliver" userId="a7e6c0e5-cdd2-4fbf-9cb1-bcc0d77acde1" providerId="ADAL" clId="{679A7215-DE5E-4464-884B-4C03969B0DB8}" dt="2021-04-06T13:13:52.167" v="3387" actId="14100"/>
          <ac:spMkLst>
            <pc:docMk/>
            <pc:sldMk cId="104007656" sldId="327"/>
            <ac:spMk id="11" creationId="{D3D21B28-6789-4A6A-87C4-16D4D5B1FBE3}"/>
          </ac:spMkLst>
        </pc:spChg>
        <pc:spChg chg="add mod">
          <ac:chgData name="Oliver" userId="a7e6c0e5-cdd2-4fbf-9cb1-bcc0d77acde1" providerId="ADAL" clId="{679A7215-DE5E-4464-884B-4C03969B0DB8}" dt="2021-04-09T13:06:49.767" v="7311" actId="20577"/>
          <ac:spMkLst>
            <pc:docMk/>
            <pc:sldMk cId="104007656" sldId="327"/>
            <ac:spMk id="12" creationId="{3D0EB0BA-4ABF-4B6A-BF3D-6CF93FACE291}"/>
          </ac:spMkLst>
        </pc:spChg>
        <pc:spChg chg="add mod">
          <ac:chgData name="Oliver" userId="a7e6c0e5-cdd2-4fbf-9cb1-bcc0d77acde1" providerId="ADAL" clId="{679A7215-DE5E-4464-884B-4C03969B0DB8}" dt="2021-04-06T18:32:06.813" v="4971" actId="404"/>
          <ac:spMkLst>
            <pc:docMk/>
            <pc:sldMk cId="104007656" sldId="327"/>
            <ac:spMk id="14" creationId="{991079C0-8E93-40CE-85CE-70D2E465B864}"/>
          </ac:spMkLst>
        </pc:spChg>
        <pc:picChg chg="add mod">
          <ac:chgData name="Oliver" userId="a7e6c0e5-cdd2-4fbf-9cb1-bcc0d77acde1" providerId="ADAL" clId="{679A7215-DE5E-4464-884B-4C03969B0DB8}" dt="2021-04-08T10:58:43.620" v="5355" actId="1076"/>
          <ac:picMkLst>
            <pc:docMk/>
            <pc:sldMk cId="104007656" sldId="327"/>
            <ac:picMk id="4" creationId="{CD3B0778-9E9B-4761-9B6C-8997C2CEAFB3}"/>
          </ac:picMkLst>
        </pc:picChg>
        <pc:picChg chg="add del mod modCrop">
          <ac:chgData name="Oliver" userId="a7e6c0e5-cdd2-4fbf-9cb1-bcc0d77acde1" providerId="ADAL" clId="{679A7215-DE5E-4464-884B-4C03969B0DB8}" dt="2021-04-05T16:35:40.183" v="974" actId="478"/>
          <ac:picMkLst>
            <pc:docMk/>
            <pc:sldMk cId="104007656" sldId="327"/>
            <ac:picMk id="8" creationId="{E9777099-30C0-47AE-A008-FBF16ECD7FAE}"/>
          </ac:picMkLst>
        </pc:picChg>
        <pc:picChg chg="add del mod modCrop">
          <ac:chgData name="Oliver" userId="a7e6c0e5-cdd2-4fbf-9cb1-bcc0d77acde1" providerId="ADAL" clId="{679A7215-DE5E-4464-884B-4C03969B0DB8}" dt="2021-04-05T16:35:40.583" v="975" actId="478"/>
          <ac:picMkLst>
            <pc:docMk/>
            <pc:sldMk cId="104007656" sldId="327"/>
            <ac:picMk id="10" creationId="{A22FB13D-C416-459C-9780-42B8CB1F6406}"/>
          </ac:picMkLst>
        </pc:picChg>
        <pc:picChg chg="add mod modCrop">
          <ac:chgData name="Oliver" userId="a7e6c0e5-cdd2-4fbf-9cb1-bcc0d77acde1" providerId="ADAL" clId="{679A7215-DE5E-4464-884B-4C03969B0DB8}" dt="2021-04-06T13:13:39.744" v="3385" actId="1076"/>
          <ac:picMkLst>
            <pc:docMk/>
            <pc:sldMk cId="104007656" sldId="327"/>
            <ac:picMk id="13" creationId="{B7ED9333-9346-48E5-9B49-7797A07C237E}"/>
          </ac:picMkLst>
        </pc:picChg>
      </pc:sldChg>
      <pc:sldChg chg="add del">
        <pc:chgData name="Oliver" userId="a7e6c0e5-cdd2-4fbf-9cb1-bcc0d77acde1" providerId="ADAL" clId="{679A7215-DE5E-4464-884B-4C03969B0DB8}" dt="2021-04-06T14:44:34.780" v="3609" actId="47"/>
        <pc:sldMkLst>
          <pc:docMk/>
          <pc:sldMk cId="1457573569" sldId="328"/>
        </pc:sldMkLst>
      </pc:sldChg>
      <pc:sldChg chg="addSp delSp modSp add mod">
        <pc:chgData name="Oliver" userId="a7e6c0e5-cdd2-4fbf-9cb1-bcc0d77acde1" providerId="ADAL" clId="{679A7215-DE5E-4464-884B-4C03969B0DB8}" dt="2021-04-08T10:46:05.153" v="5280" actId="20577"/>
        <pc:sldMkLst>
          <pc:docMk/>
          <pc:sldMk cId="2250001147" sldId="328"/>
        </pc:sldMkLst>
        <pc:spChg chg="add mod">
          <ac:chgData name="Oliver" userId="a7e6c0e5-cdd2-4fbf-9cb1-bcc0d77acde1" providerId="ADAL" clId="{679A7215-DE5E-4464-884B-4C03969B0DB8}" dt="2021-04-08T10:42:26.377" v="5157" actId="207"/>
          <ac:spMkLst>
            <pc:docMk/>
            <pc:sldMk cId="2250001147" sldId="328"/>
            <ac:spMk id="4" creationId="{2587E792-8DC2-4638-BA00-4BA6EC0D5FC9}"/>
          </ac:spMkLst>
        </pc:spChg>
        <pc:spChg chg="mod">
          <ac:chgData name="Oliver" userId="a7e6c0e5-cdd2-4fbf-9cb1-bcc0d77acde1" providerId="ADAL" clId="{679A7215-DE5E-4464-884B-4C03969B0DB8}" dt="2021-04-07T13:51:43.735" v="5012" actId="20577"/>
          <ac:spMkLst>
            <pc:docMk/>
            <pc:sldMk cId="2250001147" sldId="328"/>
            <ac:spMk id="6" creationId="{00000000-0000-0000-0000-000000000000}"/>
          </ac:spMkLst>
        </pc:spChg>
        <pc:spChg chg="add del">
          <ac:chgData name="Oliver" userId="a7e6c0e5-cdd2-4fbf-9cb1-bcc0d77acde1" providerId="ADAL" clId="{679A7215-DE5E-4464-884B-4C03969B0DB8}" dt="2021-04-08T10:37:16.056" v="5084" actId="11529"/>
          <ac:spMkLst>
            <pc:docMk/>
            <pc:sldMk cId="2250001147" sldId="328"/>
            <ac:spMk id="8" creationId="{B44B0569-3EC5-492B-A0D9-CB8E9097154F}"/>
          </ac:spMkLst>
        </pc:spChg>
        <pc:spChg chg="add mod">
          <ac:chgData name="Oliver" userId="a7e6c0e5-cdd2-4fbf-9cb1-bcc0d77acde1" providerId="ADAL" clId="{679A7215-DE5E-4464-884B-4C03969B0DB8}" dt="2021-04-08T10:43:22.294" v="5172" actId="1037"/>
          <ac:spMkLst>
            <pc:docMk/>
            <pc:sldMk cId="2250001147" sldId="328"/>
            <ac:spMk id="9" creationId="{B5223E2D-64E7-4402-BA4B-DE2072B1E7EA}"/>
          </ac:spMkLst>
        </pc:spChg>
        <pc:spChg chg="del">
          <ac:chgData name="Oliver" userId="a7e6c0e5-cdd2-4fbf-9cb1-bcc0d77acde1" providerId="ADAL" clId="{679A7215-DE5E-4464-884B-4C03969B0DB8}" dt="2021-04-07T13:51:35.488" v="4985" actId="478"/>
          <ac:spMkLst>
            <pc:docMk/>
            <pc:sldMk cId="2250001147" sldId="328"/>
            <ac:spMk id="9" creationId="{FE176976-447A-41E9-BE45-57FB0AAB0258}"/>
          </ac:spMkLst>
        </pc:spChg>
        <pc:spChg chg="add del mod">
          <ac:chgData name="Oliver" userId="a7e6c0e5-cdd2-4fbf-9cb1-bcc0d77acde1" providerId="ADAL" clId="{679A7215-DE5E-4464-884B-4C03969B0DB8}" dt="2021-04-08T10:37:57.818" v="5094" actId="478"/>
          <ac:spMkLst>
            <pc:docMk/>
            <pc:sldMk cId="2250001147" sldId="328"/>
            <ac:spMk id="12" creationId="{9AAA2899-0472-468F-AE19-2FA29106DA93}"/>
          </ac:spMkLst>
        </pc:spChg>
        <pc:spChg chg="add mod">
          <ac:chgData name="Oliver" userId="a7e6c0e5-cdd2-4fbf-9cb1-bcc0d77acde1" providerId="ADAL" clId="{679A7215-DE5E-4464-884B-4C03969B0DB8}" dt="2021-04-08T10:42:20.201" v="5153" actId="207"/>
          <ac:spMkLst>
            <pc:docMk/>
            <pc:sldMk cId="2250001147" sldId="328"/>
            <ac:spMk id="13" creationId="{31862C09-0C99-4025-8838-D7D433A674BB}"/>
          </ac:spMkLst>
        </pc:spChg>
        <pc:spChg chg="add mod">
          <ac:chgData name="Oliver" userId="a7e6c0e5-cdd2-4fbf-9cb1-bcc0d77acde1" providerId="ADAL" clId="{679A7215-DE5E-4464-884B-4C03969B0DB8}" dt="2021-04-08T10:42:17.607" v="5151" actId="207"/>
          <ac:spMkLst>
            <pc:docMk/>
            <pc:sldMk cId="2250001147" sldId="328"/>
            <ac:spMk id="14" creationId="{0737FC7B-1F71-41E5-9146-CCECDF2560E3}"/>
          </ac:spMkLst>
        </pc:spChg>
        <pc:spChg chg="add mod">
          <ac:chgData name="Oliver" userId="a7e6c0e5-cdd2-4fbf-9cb1-bcc0d77acde1" providerId="ADAL" clId="{679A7215-DE5E-4464-884B-4C03969B0DB8}" dt="2021-04-08T10:42:13.671" v="5149" actId="208"/>
          <ac:spMkLst>
            <pc:docMk/>
            <pc:sldMk cId="2250001147" sldId="328"/>
            <ac:spMk id="15" creationId="{530418BF-5384-41B9-86EE-9836D1AE6143}"/>
          </ac:spMkLst>
        </pc:spChg>
        <pc:spChg chg="add mod">
          <ac:chgData name="Oliver" userId="a7e6c0e5-cdd2-4fbf-9cb1-bcc0d77acde1" providerId="ADAL" clId="{679A7215-DE5E-4464-884B-4C03969B0DB8}" dt="2021-04-08T10:43:15.138" v="5168" actId="14100"/>
          <ac:spMkLst>
            <pc:docMk/>
            <pc:sldMk cId="2250001147" sldId="328"/>
            <ac:spMk id="16" creationId="{8083315A-4D96-4B5C-84DF-2F7F7C091D45}"/>
          </ac:spMkLst>
        </pc:spChg>
        <pc:spChg chg="add mod">
          <ac:chgData name="Oliver" userId="a7e6c0e5-cdd2-4fbf-9cb1-bcc0d77acde1" providerId="ADAL" clId="{679A7215-DE5E-4464-884B-4C03969B0DB8}" dt="2021-04-08T10:43:47.502" v="5198" actId="1076"/>
          <ac:spMkLst>
            <pc:docMk/>
            <pc:sldMk cId="2250001147" sldId="328"/>
            <ac:spMk id="17" creationId="{3AAF6C65-B8DA-4062-BA08-E06DF819CEAA}"/>
          </ac:spMkLst>
        </pc:spChg>
        <pc:spChg chg="add mod">
          <ac:chgData name="Oliver" userId="a7e6c0e5-cdd2-4fbf-9cb1-bcc0d77acde1" providerId="ADAL" clId="{679A7215-DE5E-4464-884B-4C03969B0DB8}" dt="2021-04-08T10:44:13.949" v="5209" actId="14100"/>
          <ac:spMkLst>
            <pc:docMk/>
            <pc:sldMk cId="2250001147" sldId="328"/>
            <ac:spMk id="18" creationId="{24446437-7146-4C53-9A6B-25193BF2F97E}"/>
          </ac:spMkLst>
        </pc:spChg>
        <pc:spChg chg="add mod">
          <ac:chgData name="Oliver" userId="a7e6c0e5-cdd2-4fbf-9cb1-bcc0d77acde1" providerId="ADAL" clId="{679A7215-DE5E-4464-884B-4C03969B0DB8}" dt="2021-04-08T10:44:22.469" v="5220" actId="14100"/>
          <ac:spMkLst>
            <pc:docMk/>
            <pc:sldMk cId="2250001147" sldId="328"/>
            <ac:spMk id="19" creationId="{7962B45C-C870-4C2F-90BA-74DEFFB06B3F}"/>
          </ac:spMkLst>
        </pc:spChg>
        <pc:spChg chg="add mod">
          <ac:chgData name="Oliver" userId="a7e6c0e5-cdd2-4fbf-9cb1-bcc0d77acde1" providerId="ADAL" clId="{679A7215-DE5E-4464-884B-4C03969B0DB8}" dt="2021-04-08T10:44:54.787" v="5240" actId="1076"/>
          <ac:spMkLst>
            <pc:docMk/>
            <pc:sldMk cId="2250001147" sldId="328"/>
            <ac:spMk id="20" creationId="{37932112-017D-4AD2-BD05-978604AE9A07}"/>
          </ac:spMkLst>
        </pc:spChg>
        <pc:spChg chg="add mod">
          <ac:chgData name="Oliver" userId="a7e6c0e5-cdd2-4fbf-9cb1-bcc0d77acde1" providerId="ADAL" clId="{679A7215-DE5E-4464-884B-4C03969B0DB8}" dt="2021-04-08T10:45:12.966" v="5247" actId="1076"/>
          <ac:spMkLst>
            <pc:docMk/>
            <pc:sldMk cId="2250001147" sldId="328"/>
            <ac:spMk id="21" creationId="{87695275-403A-41C9-8727-E695C5C695BB}"/>
          </ac:spMkLst>
        </pc:spChg>
        <pc:spChg chg="add mod">
          <ac:chgData name="Oliver" userId="a7e6c0e5-cdd2-4fbf-9cb1-bcc0d77acde1" providerId="ADAL" clId="{679A7215-DE5E-4464-884B-4C03969B0DB8}" dt="2021-04-08T10:45:38.348" v="5269" actId="1076"/>
          <ac:spMkLst>
            <pc:docMk/>
            <pc:sldMk cId="2250001147" sldId="328"/>
            <ac:spMk id="22" creationId="{5CE7BA37-007A-4E64-B615-575139E76ADA}"/>
          </ac:spMkLst>
        </pc:spChg>
        <pc:spChg chg="add mod">
          <ac:chgData name="Oliver" userId="a7e6c0e5-cdd2-4fbf-9cb1-bcc0d77acde1" providerId="ADAL" clId="{679A7215-DE5E-4464-884B-4C03969B0DB8}" dt="2021-04-08T10:46:05.153" v="5280" actId="20577"/>
          <ac:spMkLst>
            <pc:docMk/>
            <pc:sldMk cId="2250001147" sldId="328"/>
            <ac:spMk id="23" creationId="{340A1A06-1369-4125-8B3E-69286631044C}"/>
          </ac:spMkLst>
        </pc:spChg>
        <pc:picChg chg="add mod modCrop">
          <ac:chgData name="Oliver" userId="a7e6c0e5-cdd2-4fbf-9cb1-bcc0d77acde1" providerId="ADAL" clId="{679A7215-DE5E-4464-884B-4C03969B0DB8}" dt="2021-04-08T10:44:48.818" v="5238" actId="1076"/>
          <ac:picMkLst>
            <pc:docMk/>
            <pc:sldMk cId="2250001147" sldId="328"/>
            <ac:picMk id="7" creationId="{A120D0D2-7E56-4D52-999B-6A6959A7AF52}"/>
          </ac:picMkLst>
        </pc:picChg>
        <pc:picChg chg="del">
          <ac:chgData name="Oliver" userId="a7e6c0e5-cdd2-4fbf-9cb1-bcc0d77acde1" providerId="ADAL" clId="{679A7215-DE5E-4464-884B-4C03969B0DB8}" dt="2021-04-07T13:51:33.088" v="4984" actId="478"/>
          <ac:picMkLst>
            <pc:docMk/>
            <pc:sldMk cId="2250001147" sldId="328"/>
            <ac:picMk id="8" creationId="{5D93F8D0-7A23-456E-AEE7-4FE3F1427782}"/>
          </ac:picMkLst>
        </pc:picChg>
        <pc:picChg chg="add del mod">
          <ac:chgData name="Oliver" userId="a7e6c0e5-cdd2-4fbf-9cb1-bcc0d77acde1" providerId="ADAL" clId="{679A7215-DE5E-4464-884B-4C03969B0DB8}" dt="2021-04-07T13:54:15.536" v="5019" actId="478"/>
          <ac:picMkLst>
            <pc:docMk/>
            <pc:sldMk cId="2250001147" sldId="328"/>
            <ac:picMk id="1026" creationId="{9449D913-54CE-442F-B232-CB01D77C1D68}"/>
          </ac:picMkLst>
        </pc:picChg>
      </pc:sldChg>
      <pc:sldChg chg="new del">
        <pc:chgData name="Oliver" userId="a7e6c0e5-cdd2-4fbf-9cb1-bcc0d77acde1" providerId="ADAL" clId="{679A7215-DE5E-4464-884B-4C03969B0DB8}" dt="2021-04-09T12:12:00.818" v="7294" actId="680"/>
        <pc:sldMkLst>
          <pc:docMk/>
          <pc:sldMk cId="2749189374" sldId="329"/>
        </pc:sldMkLst>
      </pc:sldChg>
      <pc:sldChg chg="addSp delSp modSp add mod delAnim modAnim">
        <pc:chgData name="Oliver" userId="a7e6c0e5-cdd2-4fbf-9cb1-bcc0d77acde1" providerId="ADAL" clId="{679A7215-DE5E-4464-884B-4C03969B0DB8}" dt="2021-04-09T15:12:28.371" v="7357" actId="1076"/>
        <pc:sldMkLst>
          <pc:docMk/>
          <pc:sldMk cId="3445710962" sldId="329"/>
        </pc:sldMkLst>
        <pc:spChg chg="mod">
          <ac:chgData name="Oliver" userId="a7e6c0e5-cdd2-4fbf-9cb1-bcc0d77acde1" providerId="ADAL" clId="{679A7215-DE5E-4464-884B-4C03969B0DB8}" dt="2021-04-09T15:11:34.004" v="7345" actId="1076"/>
          <ac:spMkLst>
            <pc:docMk/>
            <pc:sldMk cId="3445710962" sldId="329"/>
            <ac:spMk id="8" creationId="{EFD0FF24-1917-4DBA-A467-11CBB0256A9D}"/>
          </ac:spMkLst>
        </pc:spChg>
        <pc:picChg chg="add del mod">
          <ac:chgData name="Oliver" userId="a7e6c0e5-cdd2-4fbf-9cb1-bcc0d77acde1" providerId="ADAL" clId="{679A7215-DE5E-4464-884B-4C03969B0DB8}" dt="2021-04-09T15:11:16.868" v="7340" actId="478"/>
          <ac:picMkLst>
            <pc:docMk/>
            <pc:sldMk cId="3445710962" sldId="329"/>
            <ac:picMk id="4" creationId="{7EAF7672-50F6-44F2-B95B-E32A8D1D2982}"/>
          </ac:picMkLst>
        </pc:picChg>
        <pc:picChg chg="del">
          <ac:chgData name="Oliver" userId="a7e6c0e5-cdd2-4fbf-9cb1-bcc0d77acde1" providerId="ADAL" clId="{679A7215-DE5E-4464-884B-4C03969B0DB8}" dt="2021-04-09T15:10:04.800" v="7327" actId="478"/>
          <ac:picMkLst>
            <pc:docMk/>
            <pc:sldMk cId="3445710962" sldId="329"/>
            <ac:picMk id="7" creationId="{D6467FDB-98FA-4DAD-91E7-1F161551B03F}"/>
          </ac:picMkLst>
        </pc:picChg>
        <pc:picChg chg="add mod">
          <ac:chgData name="Oliver" userId="a7e6c0e5-cdd2-4fbf-9cb1-bcc0d77acde1" providerId="ADAL" clId="{679A7215-DE5E-4464-884B-4C03969B0DB8}" dt="2021-04-09T15:12:07.669" v="7352" actId="1076"/>
          <ac:picMkLst>
            <pc:docMk/>
            <pc:sldMk cId="3445710962" sldId="329"/>
            <ac:picMk id="9" creationId="{F8865548-D31C-4B56-9A7D-658488DD9366}"/>
          </ac:picMkLst>
        </pc:picChg>
        <pc:picChg chg="del">
          <ac:chgData name="Oliver" userId="a7e6c0e5-cdd2-4fbf-9cb1-bcc0d77acde1" providerId="ADAL" clId="{679A7215-DE5E-4464-884B-4C03969B0DB8}" dt="2021-04-09T15:10:04.400" v="7326" actId="478"/>
          <ac:picMkLst>
            <pc:docMk/>
            <pc:sldMk cId="3445710962" sldId="329"/>
            <ac:picMk id="11" creationId="{BE702797-1D69-4B1C-AD3E-6D3A9F12929C}"/>
          </ac:picMkLst>
        </pc:picChg>
        <pc:picChg chg="del">
          <ac:chgData name="Oliver" userId="a7e6c0e5-cdd2-4fbf-9cb1-bcc0d77acde1" providerId="ADAL" clId="{679A7215-DE5E-4464-884B-4C03969B0DB8}" dt="2021-04-09T15:10:05.222" v="7328" actId="478"/>
          <ac:picMkLst>
            <pc:docMk/>
            <pc:sldMk cId="3445710962" sldId="329"/>
            <ac:picMk id="13" creationId="{EE93F564-9224-42FB-9142-C797D1801BD5}"/>
          </ac:picMkLst>
        </pc:picChg>
        <pc:picChg chg="del">
          <ac:chgData name="Oliver" userId="a7e6c0e5-cdd2-4fbf-9cb1-bcc0d77acde1" providerId="ADAL" clId="{679A7215-DE5E-4464-884B-4C03969B0DB8}" dt="2021-04-09T15:10:05.853" v="7329" actId="478"/>
          <ac:picMkLst>
            <pc:docMk/>
            <pc:sldMk cId="3445710962" sldId="329"/>
            <ac:picMk id="15" creationId="{A3814270-336C-4E94-819F-D390931C5283}"/>
          </ac:picMkLst>
        </pc:picChg>
        <pc:picChg chg="add mod">
          <ac:chgData name="Oliver" userId="a7e6c0e5-cdd2-4fbf-9cb1-bcc0d77acde1" providerId="ADAL" clId="{679A7215-DE5E-4464-884B-4C03969B0DB8}" dt="2021-04-09T15:12:28.371" v="7357" actId="1076"/>
          <ac:picMkLst>
            <pc:docMk/>
            <pc:sldMk cId="3445710962" sldId="329"/>
            <ac:picMk id="16" creationId="{EC8C3629-39A0-4655-AC04-F872BF8B2550}"/>
          </ac:picMkLst>
        </pc:picChg>
      </pc:sldChg>
    </pc:docChg>
  </pc:docChgLst>
  <pc:docChgLst>
    <pc:chgData name="Oliver Kershaw" userId="d3cfdb4810828207" providerId="LiveId" clId="{3E7073CC-CD65-49B4-A2AD-CEEC70D293BB}"/>
    <pc:docChg chg="custSel addSld modSld">
      <pc:chgData name="Oliver Kershaw" userId="d3cfdb4810828207" providerId="LiveId" clId="{3E7073CC-CD65-49B4-A2AD-CEEC70D293BB}" dt="2020-11-09T14:13:55.883" v="895" actId="20577"/>
      <pc:docMkLst>
        <pc:docMk/>
      </pc:docMkLst>
      <pc:sldChg chg="addSp delSp modSp">
        <pc:chgData name="Oliver Kershaw" userId="d3cfdb4810828207" providerId="LiveId" clId="{3E7073CC-CD65-49B4-A2AD-CEEC70D293BB}" dt="2020-11-09T14:11:28.281" v="476" actId="1076"/>
        <pc:sldMkLst>
          <pc:docMk/>
          <pc:sldMk cId="1693166678" sldId="307"/>
        </pc:sldMkLst>
        <pc:spChg chg="mod">
          <ac:chgData name="Oliver Kershaw" userId="d3cfdb4810828207" providerId="LiveId" clId="{3E7073CC-CD65-49B4-A2AD-CEEC70D293BB}" dt="2020-11-09T14:11:28.281" v="476" actId="1076"/>
          <ac:spMkLst>
            <pc:docMk/>
            <pc:sldMk cId="1693166678" sldId="307"/>
            <ac:spMk id="9" creationId="{00000000-0000-0000-0000-000000000000}"/>
          </ac:spMkLst>
        </pc:spChg>
        <pc:picChg chg="add mod">
          <ac:chgData name="Oliver Kershaw" userId="d3cfdb4810828207" providerId="LiveId" clId="{3E7073CC-CD65-49B4-A2AD-CEEC70D293BB}" dt="2020-11-09T13:57:13.005" v="268" actId="1076"/>
          <ac:picMkLst>
            <pc:docMk/>
            <pc:sldMk cId="1693166678" sldId="307"/>
            <ac:picMk id="2" creationId="{F5778DD3-8EE5-4A89-9BDE-CE9FCD9FEAC4}"/>
          </ac:picMkLst>
        </pc:picChg>
        <pc:picChg chg="del">
          <ac:chgData name="Oliver Kershaw" userId="d3cfdb4810828207" providerId="LiveId" clId="{3E7073CC-CD65-49B4-A2AD-CEEC70D293BB}" dt="2020-11-09T13:55:48.420" v="11" actId="478"/>
          <ac:picMkLst>
            <pc:docMk/>
            <pc:sldMk cId="1693166678" sldId="307"/>
            <ac:picMk id="14" creationId="{B5E0BE50-8675-4F71-BFFE-C409BB94F823}"/>
          </ac:picMkLst>
        </pc:picChg>
      </pc:sldChg>
      <pc:sldChg chg="modSp add">
        <pc:chgData name="Oliver Kershaw" userId="d3cfdb4810828207" providerId="LiveId" clId="{3E7073CC-CD65-49B4-A2AD-CEEC70D293BB}" dt="2020-11-09T14:13:55.883" v="895" actId="20577"/>
        <pc:sldMkLst>
          <pc:docMk/>
          <pc:sldMk cId="1985658827" sldId="321"/>
        </pc:sldMkLst>
        <pc:spChg chg="mod">
          <ac:chgData name="Oliver Kershaw" userId="d3cfdb4810828207" providerId="LiveId" clId="{3E7073CC-CD65-49B4-A2AD-CEEC70D293BB}" dt="2020-11-09T13:55:46.365" v="10" actId="20577"/>
          <ac:spMkLst>
            <pc:docMk/>
            <pc:sldMk cId="1985658827" sldId="321"/>
            <ac:spMk id="6" creationId="{00000000-0000-0000-0000-000000000000}"/>
          </ac:spMkLst>
        </pc:spChg>
        <pc:spChg chg="mod">
          <ac:chgData name="Oliver Kershaw" userId="d3cfdb4810828207" providerId="LiveId" clId="{3E7073CC-CD65-49B4-A2AD-CEEC70D293BB}" dt="2020-11-09T14:13:55.883" v="895" actId="20577"/>
          <ac:spMkLst>
            <pc:docMk/>
            <pc:sldMk cId="1985658827" sldId="321"/>
            <ac:spMk id="9" creationId="{00000000-0000-0000-0000-000000000000}"/>
          </ac:spMkLst>
        </pc:spChg>
      </pc:sldChg>
    </pc:docChg>
  </pc:docChgLst>
  <pc:docChgLst>
    <pc:chgData name="Oliver" userId="a7e6c0e5-cdd2-4fbf-9cb1-bcc0d77acde1" providerId="ADAL" clId="{EACB1F7F-6681-4603-8EE6-1694B3F08867}"/>
    <pc:docChg chg="modSld sldOrd">
      <pc:chgData name="Oliver" userId="a7e6c0e5-cdd2-4fbf-9cb1-bcc0d77acde1" providerId="ADAL" clId="{EACB1F7F-6681-4603-8EE6-1694B3F08867}" dt="2020-12-14T09:40:16.519" v="2"/>
      <pc:docMkLst>
        <pc:docMk/>
      </pc:docMkLst>
      <pc:sldChg chg="ord">
        <pc:chgData name="Oliver" userId="a7e6c0e5-cdd2-4fbf-9cb1-bcc0d77acde1" providerId="ADAL" clId="{EACB1F7F-6681-4603-8EE6-1694B3F08867}" dt="2020-12-14T09:40:16.519" v="2"/>
        <pc:sldMkLst>
          <pc:docMk/>
          <pc:sldMk cId="1290985821" sldId="312"/>
        </pc:sldMkLst>
      </pc:sldChg>
    </pc:docChg>
  </pc:docChgLst>
  <pc:docChgLst>
    <pc:chgData name="Oliver" userId="a7e6c0e5-cdd2-4fbf-9cb1-bcc0d77acde1" providerId="ADAL" clId="{C82B3CA7-9991-4755-8DF9-4D1E99AC26B7}"/>
    <pc:docChg chg="modSld">
      <pc:chgData name="Oliver" userId="a7e6c0e5-cdd2-4fbf-9cb1-bcc0d77acde1" providerId="ADAL" clId="{C82B3CA7-9991-4755-8DF9-4D1E99AC26B7}" dt="2021-08-04T15:06:23.062" v="4" actId="1036"/>
      <pc:docMkLst>
        <pc:docMk/>
      </pc:docMkLst>
      <pc:sldChg chg="modSp mod">
        <pc:chgData name="Oliver" userId="a7e6c0e5-cdd2-4fbf-9cb1-bcc0d77acde1" providerId="ADAL" clId="{C82B3CA7-9991-4755-8DF9-4D1E99AC26B7}" dt="2021-08-04T15:06:23.062" v="4" actId="1036"/>
        <pc:sldMkLst>
          <pc:docMk/>
          <pc:sldMk cId="1290985821" sldId="312"/>
        </pc:sldMkLst>
        <pc:graphicFrameChg chg="mod">
          <ac:chgData name="Oliver" userId="a7e6c0e5-cdd2-4fbf-9cb1-bcc0d77acde1" providerId="ADAL" clId="{C82B3CA7-9991-4755-8DF9-4D1E99AC26B7}" dt="2021-08-04T15:06:23.062" v="4" actId="1036"/>
          <ac:graphicFrameMkLst>
            <pc:docMk/>
            <pc:sldMk cId="1290985821" sldId="312"/>
            <ac:graphicFrameMk id="11" creationId="{75E8B010-CC4C-466C-8FD5-AE6B11CCF3C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D726-0DD4-4DD3-B5AB-FEBB8561E45E}" type="datetimeFigureOut">
              <a:rPr lang="en-GB" smtClean="0"/>
              <a:t>27/10/2022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7A86-2BE4-48AD-8774-E78E36200D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33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80B0-C65E-4354-8797-30F098DBE6F0}" type="datetimeFigureOut">
              <a:rPr lang="en-GB" smtClean="0"/>
              <a:t>27/10/2022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EDF8C-6EF0-4B38-902A-657299C9CB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07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67310-3F57-462C-85BB-27E10AB5D6D4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9614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4E721-22B5-4137-904D-10655325386F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208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DC7F0-4AB5-4577-ABE6-2FB773E4CF5F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41878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735E-1C0E-470E-8843-52A5CE585723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9056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DEB19-30AD-4C29-8F24-D440EE61D3EA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8649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F21DF-E93E-4D19-8A5A-8398E2B34553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08872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231A8-4C64-464A-BBD7-8BC77ACC79D9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50501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C3081-6706-4B23-8CED-0740E5C53620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0225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6F0BA-BB32-4FB2-8248-3F9D08EDE99E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26185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CA4E1-9A2A-409F-AEE0-0BFFDF7632D3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629623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EB3ED-A29E-42CF-9BA6-BE3FD81E45E5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97011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463816-7416-4A6A-9790-46FEDC682E85}" type="slidenum">
              <a:rPr lang="es-ES" altLang="en-US" smtClean="0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01457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github.com/jmanson377/MVMO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hyperlink" Target="https://www.vici.com/cval/images/c5-schem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31" descr="Image result for university of leeds high resol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75298"/>
            <a:ext cx="2338388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98416" y="3352274"/>
            <a:ext cx="55222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Machine learning directed multi-objective optimization of mixed variable chemical systems</a:t>
            </a:r>
            <a:endParaRPr lang="en-GB" sz="2400" dirty="0"/>
          </a:p>
          <a:p>
            <a:pPr algn="ctr"/>
            <a:endParaRPr lang="en-GB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5CFD9-D39D-413A-AF09-FF798455BE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 b="14471"/>
          <a:stretch/>
        </p:blipFill>
        <p:spPr>
          <a:xfrm>
            <a:off x="7303141" y="5798642"/>
            <a:ext cx="1386791" cy="957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1EF4B-F155-459A-86DF-BA2E8073A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949280"/>
            <a:ext cx="2631584" cy="6558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2920" y="4725144"/>
            <a:ext cx="16932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UY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Oliver Kershaw</a:t>
            </a:r>
          </a:p>
          <a:p>
            <a:pPr algn="ctr">
              <a:defRPr/>
            </a:pPr>
            <a:r>
              <a:rPr lang="es-UY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 Richard </a:t>
            </a:r>
            <a:r>
              <a:rPr lang="es-UY" alt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Bourne</a:t>
            </a:r>
            <a:endParaRPr lang="es-UY" alt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es-UY" alt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</a:t>
            </a:r>
            <a:r>
              <a:rPr lang="es-UY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Nicholas Warren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ltGray">
          <a:xfrm>
            <a:off x="250825" y="-3492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Chemical and Process Engineering</a:t>
            </a:r>
          </a:p>
          <a:p>
            <a:r>
              <a:rPr lang="en-GB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MATHEMATICS AND PHYSICAL SCIENCES</a:t>
            </a:r>
          </a:p>
        </p:txBody>
      </p:sp>
      <p:pic>
        <p:nvPicPr>
          <p:cNvPr id="3075" name="Picture 3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01" y="333393"/>
            <a:ext cx="19478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50844" y="1125539"/>
            <a:ext cx="8632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131" descr="Image result for university of leeds high resol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9" y="434458"/>
            <a:ext cx="1863379" cy="5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22" y="760525"/>
            <a:ext cx="222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Mixed variable optimisation</a:t>
            </a:r>
            <a:endParaRPr lang="en-GB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9CFCF-F9F5-43FC-ABCB-EC929D71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735E-1C0E-470E-8843-52A5CE585723}" type="slidenum">
              <a:rPr lang="es-ES" altLang="en-US" smtClean="0"/>
              <a:pPr>
                <a:defRPr/>
              </a:pPr>
              <a:t>2</a:t>
            </a:fld>
            <a:endParaRPr lang="es-ES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1079C0-8E93-40CE-85CE-70D2E465B864}"/>
              </a:ext>
            </a:extLst>
          </p:cNvPr>
          <p:cNvSpPr/>
          <p:nvPr/>
        </p:nvSpPr>
        <p:spPr>
          <a:xfrm>
            <a:off x="179522" y="6400482"/>
            <a:ext cx="8064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ea typeface="Times New Roman" panose="02020603050405020304" pitchFamily="18" charset="0"/>
              </a:rPr>
              <a:t>[</a:t>
            </a:r>
            <a:r>
              <a:rPr lang="en-GB" sz="1000" dirty="0" smtClean="0">
                <a:ea typeface="Times New Roman" panose="02020603050405020304" pitchFamily="18" charset="0"/>
              </a:rPr>
              <a:t>1] </a:t>
            </a:r>
            <a:r>
              <a:rPr lang="en-GB" sz="1000" dirty="0" smtClean="0"/>
              <a:t>J.A</a:t>
            </a:r>
            <a:r>
              <a:rPr lang="en-GB" sz="1000" dirty="0"/>
              <a:t>. Manson, T.W. Chamberlain, R.A. Bourne, </a:t>
            </a:r>
            <a:r>
              <a:rPr lang="en-GB" sz="1000" dirty="0" smtClean="0"/>
              <a:t>MVMOO: Mixed variable multi-objective optimisation, J</a:t>
            </a:r>
            <a:r>
              <a:rPr lang="en-GB" sz="1000" dirty="0"/>
              <a:t>. Glob. </a:t>
            </a:r>
            <a:r>
              <a:rPr lang="en-GB" sz="1000" dirty="0" err="1"/>
              <a:t>Optim</a:t>
            </a:r>
            <a:r>
              <a:rPr lang="en-GB" sz="1000" dirty="0"/>
              <a:t>. </a:t>
            </a:r>
            <a:r>
              <a:rPr lang="en-GB" sz="1000" dirty="0" smtClean="0"/>
              <a:t>2021, </a:t>
            </a:r>
            <a:r>
              <a:rPr lang="en-GB" sz="1000" b="1" dirty="0" smtClean="0"/>
              <a:t>80</a:t>
            </a:r>
            <a:r>
              <a:rPr lang="en-GB" sz="1000" dirty="0" smtClean="0"/>
              <a:t>, 865–886. </a:t>
            </a:r>
            <a:r>
              <a:rPr lang="en-US" sz="1000" u="sng" dirty="0" smtClean="0">
                <a:hlinkClick r:id="rId4"/>
              </a:rPr>
              <a:t>https</a:t>
            </a:r>
            <a:r>
              <a:rPr lang="en-US" sz="1000" u="sng" dirty="0">
                <a:hlinkClick r:id="rId4"/>
              </a:rPr>
              <a:t>://</a:t>
            </a:r>
            <a:r>
              <a:rPr lang="en-US" sz="1000" u="sng" dirty="0" smtClean="0">
                <a:hlinkClick r:id="rId4"/>
              </a:rPr>
              <a:t>github.com/jmanson377/MVMOO</a:t>
            </a:r>
            <a:endParaRPr lang="en-GB" sz="1000" dirty="0"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142932" y="2843796"/>
            <a:ext cx="4824536" cy="3455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D21B28-6789-4A6A-87C4-16D4D5B1FBE3}"/>
              </a:ext>
            </a:extLst>
          </p:cNvPr>
          <p:cNvSpPr txBox="1"/>
          <p:nvPr/>
        </p:nvSpPr>
        <p:spPr>
          <a:xfrm>
            <a:off x="5127625" y="2012799"/>
            <a:ext cx="3787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Utilises </a:t>
            </a:r>
            <a:r>
              <a:rPr lang="en-GB" sz="1600" dirty="0"/>
              <a:t>Mixed Variable Multi-Objective Optimisation (MVMOO) </a:t>
            </a:r>
            <a:r>
              <a:rPr lang="en-GB" sz="1600" dirty="0" smtClean="0"/>
              <a:t>algorithm (available through </a:t>
            </a:r>
            <a:r>
              <a:rPr lang="en-GB" sz="1600" dirty="0" err="1" smtClean="0"/>
              <a:t>github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21B28-6789-4A6A-87C4-16D4D5B1FBE3}"/>
              </a:ext>
            </a:extLst>
          </p:cNvPr>
          <p:cNvSpPr txBox="1"/>
          <p:nvPr/>
        </p:nvSpPr>
        <p:spPr>
          <a:xfrm>
            <a:off x="250825" y="1856685"/>
            <a:ext cx="4075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Autonomously optimise chemical systems for the manufacture of APIs </a:t>
            </a:r>
            <a:endParaRPr lang="en-GB" sz="1600" dirty="0" smtClean="0"/>
          </a:p>
          <a:p>
            <a:pPr>
              <a:buClr>
                <a:srgbClr val="00B050"/>
              </a:buClr>
              <a:buSzPct val="110000"/>
            </a:pPr>
            <a:endParaRPr lang="en-GB" sz="1600" dirty="0" smtClean="0"/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Allows </a:t>
            </a:r>
            <a:r>
              <a:rPr lang="en-GB" sz="1600" dirty="0"/>
              <a:t>full variable interactions to be studied </a:t>
            </a:r>
          </a:p>
          <a:p>
            <a:pPr marL="285750" indent="-285750">
              <a:buClr>
                <a:srgbClr val="00B050"/>
              </a:buClr>
              <a:buSzPct val="110000"/>
              <a:buFont typeface="Calibri" panose="020F0502020204030204" pitchFamily="34" charset="0"/>
              <a:buChar char="+"/>
            </a:pP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0825" y="1170158"/>
            <a:ext cx="86328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AIM</a:t>
            </a:r>
            <a:r>
              <a:rPr lang="en-GB" sz="1600" dirty="0"/>
              <a:t>: Simultaneous optimisation of categorical and continuous variables on automated continuous flow systems</a:t>
            </a:r>
            <a:endParaRPr lang="en-GB" sz="16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ltGray">
          <a:xfrm>
            <a:off x="250825" y="-3492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Chemical and Process Engineering</a:t>
            </a:r>
          </a:p>
          <a:p>
            <a:r>
              <a:rPr lang="en-GB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MATHEMATICS AND PHYSICAL SCIENCES</a:t>
            </a:r>
          </a:p>
        </p:txBody>
      </p:sp>
      <p:pic>
        <p:nvPicPr>
          <p:cNvPr id="3075" name="Picture 3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01" y="333393"/>
            <a:ext cx="19478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50844" y="1125539"/>
            <a:ext cx="8632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131" descr="Image result for university of leeds high resol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9" y="434458"/>
            <a:ext cx="1863379" cy="5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22" y="760525"/>
            <a:ext cx="171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Solvent </a:t>
            </a:r>
            <a:r>
              <a:rPr lang="en-GB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Optimisation</a:t>
            </a:r>
            <a:endParaRPr lang="en-GB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EF2A0-9E8A-4966-99FA-A77C6BD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735E-1C0E-470E-8843-52A5CE585723}" type="slidenum">
              <a:rPr lang="es-ES" altLang="en-US" smtClean="0"/>
              <a:pPr>
                <a:defRPr/>
              </a:pPr>
              <a:t>3</a:t>
            </a:fld>
            <a:endParaRPr lang="es-ES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8C364-AAB4-4557-8157-45D1D90F44DF}"/>
              </a:ext>
            </a:extLst>
          </p:cNvPr>
          <p:cNvSpPr/>
          <p:nvPr/>
        </p:nvSpPr>
        <p:spPr>
          <a:xfrm>
            <a:off x="179522" y="6184970"/>
            <a:ext cx="8215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ea typeface="Times New Roman" panose="02020603050405020304" pitchFamily="18" charset="0"/>
              </a:rPr>
              <a:t>[2]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A. M.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Schweidtmann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A. D. Clayton, N. Holmes, E. Bradford, R. A.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Bourne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A. A.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Lapkin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Chem. Eng. J.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2018, 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277–282</a:t>
            </a:r>
            <a:r>
              <a:rPr lang="en-US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[3]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Internals of vici selection valves. 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Available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from: 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://www.vici.com/cval/images/c5-schem.jpg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1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[</a:t>
            </a:r>
            <a:r>
              <a:rPr lang="en-US" sz="1000" dirty="0">
                <a:latin typeface="Calibri" panose="020F0502020204030204" pitchFamily="34" charset="0"/>
                <a:ea typeface="Times New Roman" panose="02020603050405020304" pitchFamily="18" charset="0"/>
              </a:rPr>
              <a:t>4</a:t>
            </a:r>
            <a:r>
              <a:rPr lang="en-US" sz="1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] </a:t>
            </a:r>
            <a:r>
              <a:rPr lang="en-GB" sz="1000" dirty="0"/>
              <a:t>O.J. Kershaw, A.D. Clayton, J.A. Manson, A. Barthelme, J. Pavey, P. Peach, J. Mustakis, R.M. Howard, T.W. Chamberlain, N.J. Warren, R.A. </a:t>
            </a:r>
            <a:r>
              <a:rPr lang="en-GB" sz="1000" dirty="0" smtClean="0"/>
              <a:t>Bourne, </a:t>
            </a:r>
            <a:r>
              <a:rPr lang="en-GB" sz="1000" i="1" dirty="0"/>
              <a:t>Chem. Eng. J</a:t>
            </a:r>
            <a:r>
              <a:rPr lang="en-GB" sz="1000" dirty="0" smtClean="0"/>
              <a:t>., 2023, </a:t>
            </a:r>
            <a:r>
              <a:rPr lang="en-GB" sz="1000" b="1" dirty="0" smtClean="0"/>
              <a:t>451</a:t>
            </a:r>
            <a:r>
              <a:rPr lang="en-GB" sz="1000" dirty="0" smtClean="0"/>
              <a:t>,</a:t>
            </a:r>
            <a:r>
              <a:rPr lang="en-GB" sz="1000" b="1" dirty="0" smtClean="0"/>
              <a:t> </a:t>
            </a:r>
            <a:r>
              <a:rPr lang="en-GB" sz="1000" dirty="0" smtClean="0"/>
              <a:t>138443. </a:t>
            </a:r>
            <a:endParaRPr lang="en-GB" sz="1000" dirty="0"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701474" y="1199533"/>
            <a:ext cx="3693144" cy="21022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D21B28-6789-4A6A-87C4-16D4D5B1FBE3}"/>
              </a:ext>
            </a:extLst>
          </p:cNvPr>
          <p:cNvSpPr txBox="1"/>
          <p:nvPr/>
        </p:nvSpPr>
        <p:spPr>
          <a:xfrm>
            <a:off x="250825" y="1205001"/>
            <a:ext cx="4521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6-port </a:t>
            </a:r>
            <a:r>
              <a:rPr lang="en-GB" sz="1600" dirty="0" smtClean="0"/>
              <a:t>switching valve utilised for discrete variable </a:t>
            </a:r>
            <a:r>
              <a:rPr lang="en-GB" sz="1600" dirty="0" smtClean="0"/>
              <a:t>selection</a:t>
            </a:r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Optimisation completed in 18 hours – mapping Pareto front sufficiently, observing known solvent effects</a:t>
            </a:r>
            <a:endParaRPr lang="en-GB" sz="1600" dirty="0" smtClean="0"/>
          </a:p>
        </p:txBody>
      </p:sp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73" y="3318507"/>
            <a:ext cx="3323545" cy="2843375"/>
          </a:xfrm>
          <a:prstGeom prst="rect">
            <a:avLst/>
          </a:prstGeom>
        </p:spPr>
      </p:pic>
      <p:pic>
        <p:nvPicPr>
          <p:cNvPr id="5122" name="Picture 2" descr="https://www.vici.com/cval/images/c5-sche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35" y="2797489"/>
            <a:ext cx="2205097" cy="18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5" t="11462" r="11566" b="16455"/>
          <a:stretch/>
        </p:blipFill>
        <p:spPr>
          <a:xfrm>
            <a:off x="2378895" y="3738297"/>
            <a:ext cx="2317394" cy="23700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825" y="2845508"/>
            <a:ext cx="343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[3]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9856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ltGray">
          <a:xfrm>
            <a:off x="250825" y="-3492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Chemical and Process Engineering</a:t>
            </a:r>
          </a:p>
          <a:p>
            <a:r>
              <a:rPr lang="en-GB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MATHEMATICS AND PHYSICAL SCIENCES</a:t>
            </a:r>
          </a:p>
        </p:txBody>
      </p:sp>
      <p:pic>
        <p:nvPicPr>
          <p:cNvPr id="3075" name="Picture 3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01" y="333393"/>
            <a:ext cx="19478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50844" y="1125539"/>
            <a:ext cx="8632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131" descr="Image result for university of leeds high resol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9" y="434458"/>
            <a:ext cx="1863379" cy="5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22" y="760525"/>
            <a:ext cx="1753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Sonogashira Coupling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878BB-0E8A-49AF-9BD8-8DAB240B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735E-1C0E-470E-8843-52A5CE585723}" type="slidenum">
              <a:rPr lang="es-ES" altLang="en-US" smtClean="0"/>
              <a:pPr>
                <a:defRPr/>
              </a:pPr>
              <a:t>4</a:t>
            </a:fld>
            <a:endParaRPr lang="es-E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2CC85-045D-4564-A131-987896E185D9}"/>
              </a:ext>
            </a:extLst>
          </p:cNvPr>
          <p:cNvSpPr/>
          <p:nvPr/>
        </p:nvSpPr>
        <p:spPr>
          <a:xfrm>
            <a:off x="179522" y="6033630"/>
            <a:ext cx="8064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ea typeface="Times New Roman" panose="02020603050405020304" pitchFamily="18" charset="0"/>
              </a:rPr>
              <a:t>[4</a:t>
            </a:r>
            <a:r>
              <a:rPr lang="en-GB" sz="1000" dirty="0" smtClean="0">
                <a:ea typeface="Times New Roman" panose="02020603050405020304" pitchFamily="18" charset="0"/>
              </a:rPr>
              <a:t>]</a:t>
            </a:r>
            <a:r>
              <a:rPr lang="en-GB" sz="1000" dirty="0"/>
              <a:t> O.J. Kershaw, A.D. Clayton, J.A. Manson, A. Barthelme, J. Pavey, P. Peach, J. Mustakis, R.M. Howard, T.W. Chamberlain, N.J. Warren, R.A. Bourne, </a:t>
            </a:r>
            <a:r>
              <a:rPr lang="en-GB" sz="1000" i="1" dirty="0"/>
              <a:t>Chem. Eng. J</a:t>
            </a:r>
            <a:r>
              <a:rPr lang="en-GB" sz="1000" dirty="0"/>
              <a:t>., 2023, </a:t>
            </a:r>
            <a:r>
              <a:rPr lang="en-GB" sz="1000" b="1" dirty="0"/>
              <a:t>451</a:t>
            </a:r>
            <a:r>
              <a:rPr lang="en-GB" sz="1000" dirty="0"/>
              <a:t>,</a:t>
            </a:r>
            <a:r>
              <a:rPr lang="en-GB" sz="1000" b="1" dirty="0"/>
              <a:t> </a:t>
            </a:r>
            <a:r>
              <a:rPr lang="en-GB" sz="1000" dirty="0"/>
              <a:t>138443. </a:t>
            </a:r>
            <a:endParaRPr lang="en-GB" sz="1000" dirty="0" smtClean="0">
              <a:ea typeface="Times New Roman" panose="02020603050405020304" pitchFamily="18" charset="0"/>
            </a:endParaRPr>
          </a:p>
          <a:p>
            <a:r>
              <a:rPr lang="en-GB" sz="1000" dirty="0" smtClean="0">
                <a:ea typeface="Times New Roman" panose="02020603050405020304" pitchFamily="18" charset="0"/>
              </a:rPr>
              <a:t>[</a:t>
            </a:r>
            <a:r>
              <a:rPr lang="en-GB" sz="1000" dirty="0">
                <a:ea typeface="Times New Roman" panose="02020603050405020304" pitchFamily="18" charset="0"/>
              </a:rPr>
              <a:t>5</a:t>
            </a:r>
            <a:r>
              <a:rPr lang="en-GB" sz="1000" dirty="0" smtClean="0">
                <a:ea typeface="Times New Roman" panose="02020603050405020304" pitchFamily="18" charset="0"/>
              </a:rPr>
              <a:t>] </a:t>
            </a:r>
            <a:r>
              <a:rPr lang="en-US" sz="1000" dirty="0" smtClean="0">
                <a:effectLst/>
                <a:ea typeface="Calibri" panose="020F0502020204030204" pitchFamily="34" charset="0"/>
              </a:rPr>
              <a:t>S</a:t>
            </a:r>
            <a:r>
              <a:rPr lang="en-US" sz="1000" dirty="0">
                <a:effectLst/>
                <a:ea typeface="Calibri" panose="020F0502020204030204" pitchFamily="34" charset="0"/>
              </a:rPr>
              <a:t>. Yu, A. Haight, B.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Kotecki</a:t>
            </a:r>
            <a:r>
              <a:rPr lang="en-US" sz="1000" dirty="0">
                <a:effectLst/>
                <a:ea typeface="Calibri" panose="020F0502020204030204" pitchFamily="34" charset="0"/>
              </a:rPr>
              <a:t>, L. Wang, K.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Lukin</a:t>
            </a:r>
            <a:r>
              <a:rPr lang="en-US" sz="1000" dirty="0">
                <a:effectLst/>
                <a:ea typeface="Calibri" panose="020F0502020204030204" pitchFamily="34" charset="0"/>
              </a:rPr>
              <a:t> and D. R. Hill, 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J. Org. Chem.</a:t>
            </a:r>
            <a:r>
              <a:rPr lang="en-US" sz="1000" dirty="0">
                <a:effectLst/>
                <a:ea typeface="Calibri" panose="020F0502020204030204" pitchFamily="34" charset="0"/>
              </a:rPr>
              <a:t>, 2009, </a:t>
            </a:r>
            <a:r>
              <a:rPr lang="en-US" sz="1000" b="1" dirty="0">
                <a:effectLst/>
                <a:ea typeface="Calibri" panose="020F0502020204030204" pitchFamily="34" charset="0"/>
              </a:rPr>
              <a:t>74</a:t>
            </a:r>
            <a:r>
              <a:rPr lang="en-US" sz="1000" dirty="0">
                <a:effectLst/>
                <a:ea typeface="Calibri" panose="020F0502020204030204" pitchFamily="34" charset="0"/>
              </a:rPr>
              <a:t>, 9539–9542.</a:t>
            </a:r>
          </a:p>
          <a:p>
            <a:r>
              <a:rPr lang="en-GB" sz="1000" dirty="0" smtClean="0">
                <a:ea typeface="Times New Roman" panose="02020603050405020304" pitchFamily="18" charset="0"/>
              </a:rPr>
              <a:t>[6] </a:t>
            </a:r>
            <a:r>
              <a:rPr lang="en-US" sz="1000" dirty="0">
                <a:effectLst/>
                <a:ea typeface="Calibri" panose="020F0502020204030204" pitchFamily="34" charset="0"/>
              </a:rPr>
              <a:t>A. D. Clayton, A. M.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Schweidtmann</a:t>
            </a:r>
            <a:r>
              <a:rPr lang="en-US" sz="1000" dirty="0">
                <a:effectLst/>
                <a:ea typeface="Calibri" panose="020F0502020204030204" pitchFamily="34" charset="0"/>
              </a:rPr>
              <a:t>, G. Clemens, J. A. Manson, C. J. Taylor, C. G. Niño, T. W. Chamberlain, N.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Kapur</a:t>
            </a:r>
            <a:r>
              <a:rPr lang="en-US" sz="1000" dirty="0">
                <a:effectLst/>
                <a:ea typeface="Calibri" panose="020F0502020204030204" pitchFamily="34" charset="0"/>
              </a:rPr>
              <a:t>, A. J. Blacker, A. A.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Lapkin</a:t>
            </a:r>
            <a:r>
              <a:rPr lang="en-US" sz="1000" dirty="0">
                <a:effectLst/>
                <a:ea typeface="Calibri" panose="020F0502020204030204" pitchFamily="34" charset="0"/>
              </a:rPr>
              <a:t> and R. A.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Bourne</a:t>
            </a:r>
            <a:r>
              <a:rPr lang="en-US" sz="1000" dirty="0">
                <a:effectLst/>
                <a:ea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Chem. Eng. J.</a:t>
            </a:r>
            <a:r>
              <a:rPr lang="en-US" sz="1000" dirty="0">
                <a:effectLst/>
                <a:ea typeface="Calibri" panose="020F0502020204030204" pitchFamily="34" charset="0"/>
              </a:rPr>
              <a:t>, 2020, </a:t>
            </a:r>
            <a:r>
              <a:rPr lang="en-US" sz="1000" b="1" dirty="0">
                <a:effectLst/>
                <a:ea typeface="Calibri" panose="020F0502020204030204" pitchFamily="34" charset="0"/>
              </a:rPr>
              <a:t>384</a:t>
            </a:r>
            <a:r>
              <a:rPr lang="en-US" sz="1000" dirty="0">
                <a:effectLst/>
                <a:ea typeface="Calibri" panose="020F0502020204030204" pitchFamily="34" charset="0"/>
              </a:rPr>
              <a:t>, 123340.</a:t>
            </a:r>
            <a:endParaRPr lang="en-GB" sz="1000" dirty="0"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79106" y="1155228"/>
            <a:ext cx="3220085" cy="180467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995330"/>
            <a:ext cx="3876648" cy="3038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86" y="3095205"/>
            <a:ext cx="4007867" cy="2913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21B28-6789-4A6A-87C4-16D4D5B1FBE3}"/>
              </a:ext>
            </a:extLst>
          </p:cNvPr>
          <p:cNvSpPr txBox="1"/>
          <p:nvPr/>
        </p:nvSpPr>
        <p:spPr>
          <a:xfrm>
            <a:off x="4433944" y="1211330"/>
            <a:ext cx="4521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69 reactions completed over a 22h time period</a:t>
            </a:r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Achieved an impressive overall 90% yield (corresponding to highest RME experiment)</a:t>
            </a:r>
          </a:p>
          <a:p>
            <a:pPr marL="285750" indent="-285750">
              <a:buClr>
                <a:srgbClr val="00B050"/>
              </a:buClr>
              <a:buSzPct val="110000"/>
              <a:buFont typeface="Calibri" panose="020F0502020204030204" pitchFamily="34" charset="0"/>
              <a:buChar char="+"/>
            </a:pPr>
            <a:endParaRPr lang="en-GB" sz="1600" dirty="0" smtClean="0"/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Hypervolume monitored after 60 experiments, terminated once plateau was observed</a:t>
            </a:r>
          </a:p>
        </p:txBody>
      </p:sp>
    </p:spTree>
    <p:extLst>
      <p:ext uri="{BB962C8B-B14F-4D97-AF65-F5344CB8AC3E}">
        <p14:creationId xmlns:p14="http://schemas.microsoft.com/office/powerpoint/2010/main" val="12909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ltGray">
          <a:xfrm>
            <a:off x="250825" y="-34925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of Chemical and Process Engineering</a:t>
            </a:r>
          </a:p>
          <a:p>
            <a:r>
              <a:rPr lang="en-GB" altLang="en-US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FACULTY OF MATHEMATICS AND PHYSICAL SCIENCES</a:t>
            </a:r>
          </a:p>
        </p:txBody>
      </p:sp>
      <p:pic>
        <p:nvPicPr>
          <p:cNvPr id="3075" name="Picture 3" descr="LeedsUni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801" y="333393"/>
            <a:ext cx="19478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>
          <a:xfrm>
            <a:off x="250844" y="1125539"/>
            <a:ext cx="8632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131" descr="Image result for university of leeds high resolutio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9" y="434458"/>
            <a:ext cx="1863379" cy="53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22" y="760525"/>
            <a:ext cx="1753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Sonogashira Coupling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878BB-0E8A-49AF-9BD8-8DAB240B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6735E-1C0E-470E-8843-52A5CE585723}" type="slidenum">
              <a:rPr lang="es-ES" altLang="en-US" smtClean="0"/>
              <a:pPr>
                <a:defRPr/>
              </a:pPr>
              <a:t>5</a:t>
            </a:fld>
            <a:endParaRPr lang="es-ES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72CC85-045D-4564-A131-987896E185D9}"/>
              </a:ext>
            </a:extLst>
          </p:cNvPr>
          <p:cNvSpPr/>
          <p:nvPr/>
        </p:nvSpPr>
        <p:spPr>
          <a:xfrm>
            <a:off x="179522" y="6010112"/>
            <a:ext cx="8064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ea typeface="Times New Roman" panose="02020603050405020304" pitchFamily="18" charset="0"/>
              </a:rPr>
              <a:t>[4</a:t>
            </a:r>
            <a:r>
              <a:rPr lang="en-GB" sz="1000" dirty="0" smtClean="0">
                <a:ea typeface="Times New Roman" panose="02020603050405020304" pitchFamily="18" charset="0"/>
              </a:rPr>
              <a:t>] </a:t>
            </a:r>
            <a:r>
              <a:rPr lang="en-GB" sz="1000" dirty="0"/>
              <a:t>O.J. Kershaw, A.D. Clayton, J.A. Manson, A. Barthelme, J. Pavey, P. Peach, J. Mustakis, R.M. Howard, T.W. Chamberlain, N.J. Warren, R.A. Bourne, </a:t>
            </a:r>
            <a:r>
              <a:rPr lang="en-GB" sz="1000" i="1" dirty="0"/>
              <a:t>Chem. Eng. J</a:t>
            </a:r>
            <a:r>
              <a:rPr lang="en-GB" sz="1000" dirty="0"/>
              <a:t>., 2023, </a:t>
            </a:r>
            <a:r>
              <a:rPr lang="en-GB" sz="1000" b="1" dirty="0"/>
              <a:t>451</a:t>
            </a:r>
            <a:r>
              <a:rPr lang="en-GB" sz="1000" dirty="0"/>
              <a:t>,</a:t>
            </a:r>
            <a:r>
              <a:rPr lang="en-GB" sz="1000" b="1" dirty="0"/>
              <a:t> </a:t>
            </a:r>
            <a:r>
              <a:rPr lang="en-GB" sz="1000" dirty="0"/>
              <a:t>138443. </a:t>
            </a:r>
            <a:endParaRPr lang="en-GB" sz="1000" dirty="0" smtClean="0">
              <a:ea typeface="Times New Roman" panose="02020603050405020304" pitchFamily="18" charset="0"/>
            </a:endParaRPr>
          </a:p>
          <a:p>
            <a:r>
              <a:rPr lang="en-GB" sz="1000" dirty="0" smtClean="0">
                <a:ea typeface="Times New Roman" panose="02020603050405020304" pitchFamily="18" charset="0"/>
              </a:rPr>
              <a:t>[</a:t>
            </a:r>
            <a:r>
              <a:rPr lang="en-GB" sz="1000" dirty="0">
                <a:ea typeface="Times New Roman" panose="02020603050405020304" pitchFamily="18" charset="0"/>
              </a:rPr>
              <a:t>5</a:t>
            </a:r>
            <a:r>
              <a:rPr lang="en-GB" sz="1000" dirty="0" smtClean="0">
                <a:ea typeface="Times New Roman" panose="02020603050405020304" pitchFamily="18" charset="0"/>
              </a:rPr>
              <a:t>] </a:t>
            </a:r>
            <a:r>
              <a:rPr lang="en-US" sz="1000" dirty="0" smtClean="0">
                <a:effectLst/>
                <a:ea typeface="Calibri" panose="020F0502020204030204" pitchFamily="34" charset="0"/>
              </a:rPr>
              <a:t>S</a:t>
            </a:r>
            <a:r>
              <a:rPr lang="en-US" sz="1000" dirty="0">
                <a:effectLst/>
                <a:ea typeface="Calibri" panose="020F0502020204030204" pitchFamily="34" charset="0"/>
              </a:rPr>
              <a:t>. Yu, A. Haight, B.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Kotecki</a:t>
            </a:r>
            <a:r>
              <a:rPr lang="en-US" sz="1000" dirty="0">
                <a:effectLst/>
                <a:ea typeface="Calibri" panose="020F0502020204030204" pitchFamily="34" charset="0"/>
              </a:rPr>
              <a:t>, L. Wang, K.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Lukin</a:t>
            </a:r>
            <a:r>
              <a:rPr lang="en-US" sz="1000" dirty="0">
                <a:effectLst/>
                <a:ea typeface="Calibri" panose="020F0502020204030204" pitchFamily="34" charset="0"/>
              </a:rPr>
              <a:t> and D. R. Hill, 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J. Org. Chem.</a:t>
            </a:r>
            <a:r>
              <a:rPr lang="en-US" sz="1000" dirty="0">
                <a:effectLst/>
                <a:ea typeface="Calibri" panose="020F0502020204030204" pitchFamily="34" charset="0"/>
              </a:rPr>
              <a:t>, 2009, </a:t>
            </a:r>
            <a:r>
              <a:rPr lang="en-US" sz="1000" b="1" dirty="0">
                <a:effectLst/>
                <a:ea typeface="Calibri" panose="020F0502020204030204" pitchFamily="34" charset="0"/>
              </a:rPr>
              <a:t>74</a:t>
            </a:r>
            <a:r>
              <a:rPr lang="en-US" sz="1000" dirty="0">
                <a:effectLst/>
                <a:ea typeface="Calibri" panose="020F0502020204030204" pitchFamily="34" charset="0"/>
              </a:rPr>
              <a:t>, 9539–9542.</a:t>
            </a:r>
          </a:p>
          <a:p>
            <a:r>
              <a:rPr lang="en-GB" sz="1000" dirty="0" smtClean="0">
                <a:ea typeface="Times New Roman" panose="02020603050405020304" pitchFamily="18" charset="0"/>
              </a:rPr>
              <a:t>[6] </a:t>
            </a:r>
            <a:r>
              <a:rPr lang="en-US" sz="1000" dirty="0">
                <a:effectLst/>
                <a:ea typeface="Calibri" panose="020F0502020204030204" pitchFamily="34" charset="0"/>
              </a:rPr>
              <a:t>A. D. Clayton, A. M.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Schweidtmann</a:t>
            </a:r>
            <a:r>
              <a:rPr lang="en-US" sz="1000" dirty="0">
                <a:effectLst/>
                <a:ea typeface="Calibri" panose="020F0502020204030204" pitchFamily="34" charset="0"/>
              </a:rPr>
              <a:t>, G. Clemens, J. A. Manson, C. J. Taylor, C. G. Niño, T. W. Chamberlain, N.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Kapur</a:t>
            </a:r>
            <a:r>
              <a:rPr lang="en-US" sz="1000" dirty="0">
                <a:effectLst/>
                <a:ea typeface="Calibri" panose="020F0502020204030204" pitchFamily="34" charset="0"/>
              </a:rPr>
              <a:t>, A. J. Blacker, A. A.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Lapkin</a:t>
            </a:r>
            <a:r>
              <a:rPr lang="en-US" sz="1000" dirty="0">
                <a:effectLst/>
                <a:ea typeface="Calibri" panose="020F0502020204030204" pitchFamily="34" charset="0"/>
              </a:rPr>
              <a:t> and R. A. </a:t>
            </a:r>
            <a:r>
              <a:rPr lang="en-US" sz="1000" dirty="0" err="1">
                <a:effectLst/>
                <a:ea typeface="Calibri" panose="020F0502020204030204" pitchFamily="34" charset="0"/>
              </a:rPr>
              <a:t>Bourne</a:t>
            </a:r>
            <a:r>
              <a:rPr lang="en-US" sz="1000" dirty="0">
                <a:effectLst/>
                <a:ea typeface="Calibri" panose="020F0502020204030204" pitchFamily="34" charset="0"/>
              </a:rPr>
              <a:t>, </a:t>
            </a:r>
            <a:r>
              <a:rPr lang="en-US" sz="1000" i="1" dirty="0">
                <a:effectLst/>
                <a:ea typeface="Calibri" panose="020F0502020204030204" pitchFamily="34" charset="0"/>
              </a:rPr>
              <a:t>Chem. Eng. J.</a:t>
            </a:r>
            <a:r>
              <a:rPr lang="en-US" sz="1000" dirty="0">
                <a:effectLst/>
                <a:ea typeface="Calibri" panose="020F0502020204030204" pitchFamily="34" charset="0"/>
              </a:rPr>
              <a:t>, 2020, </a:t>
            </a:r>
            <a:r>
              <a:rPr lang="en-US" sz="1000" b="1" dirty="0">
                <a:effectLst/>
                <a:ea typeface="Calibri" panose="020F0502020204030204" pitchFamily="34" charset="0"/>
              </a:rPr>
              <a:t>384</a:t>
            </a:r>
            <a:r>
              <a:rPr lang="en-US" sz="1000" dirty="0">
                <a:effectLst/>
                <a:ea typeface="Calibri" panose="020F0502020204030204" pitchFamily="34" charset="0"/>
              </a:rPr>
              <a:t>, 123340.</a:t>
            </a:r>
            <a:endParaRPr lang="en-GB" sz="1000" dirty="0"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9" y="2944372"/>
            <a:ext cx="3876648" cy="303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21B28-6789-4A6A-87C4-16D4D5B1FBE3}"/>
              </a:ext>
            </a:extLst>
          </p:cNvPr>
          <p:cNvSpPr txBox="1"/>
          <p:nvPr/>
        </p:nvSpPr>
        <p:spPr>
          <a:xfrm>
            <a:off x="443152" y="1128490"/>
            <a:ext cx="8248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Mapped the Pareto front with 17% of experimental points making up the front</a:t>
            </a:r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Optimisation results highlight trends that are counterintuitive based on chemical understanding, highlighting advantages of these optimisations</a:t>
            </a:r>
          </a:p>
          <a:p>
            <a:pPr marL="285750" indent="-285750">
              <a:buClr>
                <a:srgbClr val="00B050"/>
              </a:buClr>
              <a:buSzPct val="110000"/>
              <a:buFont typeface="Calibri" panose="020F0502020204030204" pitchFamily="34" charset="0"/>
              <a:buChar char="+"/>
            </a:pPr>
            <a:endParaRPr lang="en-GB" sz="1600" dirty="0" smtClean="0"/>
          </a:p>
          <a:p>
            <a:pPr marL="285750" indent="-285750">
              <a:buClr>
                <a:srgbClr val="00B050"/>
              </a:buClr>
              <a:buSzPct val="110000"/>
              <a:buFont typeface="Arial" panose="020B0604020202020204" pitchFamily="34" charset="0"/>
              <a:buChar char="•"/>
            </a:pPr>
            <a:r>
              <a:rPr lang="en-GB" sz="1600" dirty="0" smtClean="0"/>
              <a:t>Highlights algorithms ability to identify and manipulate the mixed variable interactions to maximise selected objectives</a:t>
            </a:r>
            <a:endParaRPr lang="en-GB" sz="1600" dirty="0" smtClean="0"/>
          </a:p>
        </p:txBody>
      </p:sp>
      <p:pic>
        <p:nvPicPr>
          <p:cNvPr id="17" name="Picture 16" descr="Chart, radar chart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4644008" y="2952863"/>
            <a:ext cx="4306209" cy="295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F4AE37DE75A40A1665FD528DD4E62" ma:contentTypeVersion="14" ma:contentTypeDescription="Create a new document." ma:contentTypeScope="" ma:versionID="12519823b3ab7a053fbee2d050dd9da3">
  <xsd:schema xmlns:xsd="http://www.w3.org/2001/XMLSchema" xmlns:xs="http://www.w3.org/2001/XMLSchema" xmlns:p="http://schemas.microsoft.com/office/2006/metadata/properties" xmlns:ns3="40acfae2-edf6-418d-a714-33583cfd9b9a" xmlns:ns4="9c40a901-32e4-45bb-9e5e-a88ec9ed8b9f" targetNamespace="http://schemas.microsoft.com/office/2006/metadata/properties" ma:root="true" ma:fieldsID="d5a9c69f1c03a91753feab546cc12c3f" ns3:_="" ns4:_="">
    <xsd:import namespace="40acfae2-edf6-418d-a714-33583cfd9b9a"/>
    <xsd:import namespace="9c40a901-32e4-45bb-9e5e-a88ec9ed8b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cfae2-edf6-418d-a714-33583cfd9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0a901-32e4-45bb-9e5e-a88ec9ed8b9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9782-42D1-4099-9723-255686E864E4}">
  <ds:schemaRefs>
    <ds:schemaRef ds:uri="9c40a901-32e4-45bb-9e5e-a88ec9ed8b9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0acfae2-edf6-418d-a714-33583cfd9b9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7C18C4-CD62-4A02-8925-3C7AE6D70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A2465-13CA-40AB-94AF-6DE91A191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cfae2-edf6-418d-a714-33583cfd9b9a"/>
    <ds:schemaRef ds:uri="9c40a901-32e4-45bb-9e5e-a88ec9ed8b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49531</TotalTime>
  <Words>741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Oliver Kershaw [RPG]</cp:lastModifiedBy>
  <cp:revision>1313</cp:revision>
  <cp:lastPrinted>2018-10-19T13:45:42Z</cp:lastPrinted>
  <dcterms:created xsi:type="dcterms:W3CDTF">2010-05-23T14:28:12Z</dcterms:created>
  <dcterms:modified xsi:type="dcterms:W3CDTF">2022-10-28T08:56:44Z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0x010100C91F4AE37DE75A40A1665FD528DD4E62</vt:lpwstr>
  </property>
</Properties>
</file>