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sldIdLst>
    <p:sldId id="258" r:id="rId2"/>
  </p:sldIdLst>
  <p:sldSz cx="30275213" cy="42803763"/>
  <p:notesSz cx="9928225" cy="14357350"/>
  <p:defaultTextStyle>
    <a:defPPr>
      <a:defRPr lang="en-US"/>
    </a:defPPr>
    <a:lvl1pPr marL="0" algn="l" defTabSz="312386" rtl="0" eaLnBrk="1" latinLnBrk="0" hangingPunct="1">
      <a:defRPr sz="1230" kern="1200">
        <a:solidFill>
          <a:schemeClr val="tx1"/>
        </a:solidFill>
        <a:latin typeface="+mn-lt"/>
        <a:ea typeface="+mn-ea"/>
        <a:cs typeface="+mn-cs"/>
      </a:defRPr>
    </a:lvl1pPr>
    <a:lvl2pPr marL="312386" algn="l" defTabSz="312386" rtl="0" eaLnBrk="1" latinLnBrk="0" hangingPunct="1">
      <a:defRPr sz="1230" kern="1200">
        <a:solidFill>
          <a:schemeClr val="tx1"/>
        </a:solidFill>
        <a:latin typeface="+mn-lt"/>
        <a:ea typeface="+mn-ea"/>
        <a:cs typeface="+mn-cs"/>
      </a:defRPr>
    </a:lvl2pPr>
    <a:lvl3pPr marL="624773" algn="l" defTabSz="312386" rtl="0" eaLnBrk="1" latinLnBrk="0" hangingPunct="1">
      <a:defRPr sz="1230" kern="1200">
        <a:solidFill>
          <a:schemeClr val="tx1"/>
        </a:solidFill>
        <a:latin typeface="+mn-lt"/>
        <a:ea typeface="+mn-ea"/>
        <a:cs typeface="+mn-cs"/>
      </a:defRPr>
    </a:lvl3pPr>
    <a:lvl4pPr marL="937159" algn="l" defTabSz="312386" rtl="0" eaLnBrk="1" latinLnBrk="0" hangingPunct="1">
      <a:defRPr sz="1230" kern="1200">
        <a:solidFill>
          <a:schemeClr val="tx1"/>
        </a:solidFill>
        <a:latin typeface="+mn-lt"/>
        <a:ea typeface="+mn-ea"/>
        <a:cs typeface="+mn-cs"/>
      </a:defRPr>
    </a:lvl4pPr>
    <a:lvl5pPr marL="1249545" algn="l" defTabSz="312386" rtl="0" eaLnBrk="1" latinLnBrk="0" hangingPunct="1">
      <a:defRPr sz="1230" kern="1200">
        <a:solidFill>
          <a:schemeClr val="tx1"/>
        </a:solidFill>
        <a:latin typeface="+mn-lt"/>
        <a:ea typeface="+mn-ea"/>
        <a:cs typeface="+mn-cs"/>
      </a:defRPr>
    </a:lvl5pPr>
    <a:lvl6pPr marL="1561932" algn="l" defTabSz="312386" rtl="0" eaLnBrk="1" latinLnBrk="0" hangingPunct="1">
      <a:defRPr sz="1230" kern="1200">
        <a:solidFill>
          <a:schemeClr val="tx1"/>
        </a:solidFill>
        <a:latin typeface="+mn-lt"/>
        <a:ea typeface="+mn-ea"/>
        <a:cs typeface="+mn-cs"/>
      </a:defRPr>
    </a:lvl6pPr>
    <a:lvl7pPr marL="1874319" algn="l" defTabSz="312386" rtl="0" eaLnBrk="1" latinLnBrk="0" hangingPunct="1">
      <a:defRPr sz="1230" kern="1200">
        <a:solidFill>
          <a:schemeClr val="tx1"/>
        </a:solidFill>
        <a:latin typeface="+mn-lt"/>
        <a:ea typeface="+mn-ea"/>
        <a:cs typeface="+mn-cs"/>
      </a:defRPr>
    </a:lvl7pPr>
    <a:lvl8pPr marL="2186704" algn="l" defTabSz="312386" rtl="0" eaLnBrk="1" latinLnBrk="0" hangingPunct="1">
      <a:defRPr sz="1230" kern="1200">
        <a:solidFill>
          <a:schemeClr val="tx1"/>
        </a:solidFill>
        <a:latin typeface="+mn-lt"/>
        <a:ea typeface="+mn-ea"/>
        <a:cs typeface="+mn-cs"/>
      </a:defRPr>
    </a:lvl8pPr>
    <a:lvl9pPr marL="2499091" algn="l" defTabSz="312386" rtl="0" eaLnBrk="1" latinLnBrk="0" hangingPunct="1">
      <a:defRPr sz="123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2A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02898D-8B94-49B4-822B-A9E1F65B547F}" v="97" dt="2022-10-24T13:10:19.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6" d="100"/>
          <a:sy n="106" d="100"/>
        </p:scale>
        <p:origin x="-7110" y="-23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Walker" userId="80a6fe3a-f81c-41d4-bf08-323d3bd9e197" providerId="ADAL" clId="{9602898D-8B94-49B4-822B-A9E1F65B547F}"/>
    <pc:docChg chg="undo redo custSel addSld delSld modSld modMainMaster">
      <pc:chgData name="Ruth Walker" userId="80a6fe3a-f81c-41d4-bf08-323d3bd9e197" providerId="ADAL" clId="{9602898D-8B94-49B4-822B-A9E1F65B547F}" dt="2022-10-24T13:12:49.794" v="3529" actId="20577"/>
      <pc:docMkLst>
        <pc:docMk/>
      </pc:docMkLst>
      <pc:sldChg chg="addSp delSp modSp add del mod delAnim modAnim">
        <pc:chgData name="Ruth Walker" userId="80a6fe3a-f81c-41d4-bf08-323d3bd9e197" providerId="ADAL" clId="{9602898D-8B94-49B4-822B-A9E1F65B547F}" dt="2022-10-24T09:59:44.247" v="2014" actId="47"/>
        <pc:sldMkLst>
          <pc:docMk/>
          <pc:sldMk cId="1916052016" sldId="257"/>
        </pc:sldMkLst>
        <pc:spChg chg="mod">
          <ac:chgData name="Ruth Walker" userId="80a6fe3a-f81c-41d4-bf08-323d3bd9e197" providerId="ADAL" clId="{9602898D-8B94-49B4-822B-A9E1F65B547F}" dt="2022-10-24T09:57:47.689" v="1994" actId="1076"/>
          <ac:spMkLst>
            <pc:docMk/>
            <pc:sldMk cId="1916052016" sldId="257"/>
            <ac:spMk id="2" creationId="{5B9AD21E-A1F5-DE10-CBBE-257F627BAB25}"/>
          </ac:spMkLst>
        </pc:spChg>
        <pc:spChg chg="add del mod">
          <ac:chgData name="Ruth Walker" userId="80a6fe3a-f81c-41d4-bf08-323d3bd9e197" providerId="ADAL" clId="{9602898D-8B94-49B4-822B-A9E1F65B547F}" dt="2022-10-24T09:52:58.987" v="1942" actId="478"/>
          <ac:spMkLst>
            <pc:docMk/>
            <pc:sldMk cId="1916052016" sldId="257"/>
            <ac:spMk id="3" creationId="{01BC640D-EE42-3805-4B35-2C7C3BAE3486}"/>
          </ac:spMkLst>
        </pc:spChg>
        <pc:spChg chg="add mod">
          <ac:chgData name="Ruth Walker" userId="80a6fe3a-f81c-41d4-bf08-323d3bd9e197" providerId="ADAL" clId="{9602898D-8B94-49B4-822B-A9E1F65B547F}" dt="2022-10-24T09:56:22.285" v="1977" actId="1076"/>
          <ac:spMkLst>
            <pc:docMk/>
            <pc:sldMk cId="1916052016" sldId="257"/>
            <ac:spMk id="4" creationId="{B2E6B9DE-4BC2-62C4-C6D3-6A22C8E70602}"/>
          </ac:spMkLst>
        </pc:spChg>
        <pc:spChg chg="mod">
          <ac:chgData name="Ruth Walker" userId="80a6fe3a-f81c-41d4-bf08-323d3bd9e197" providerId="ADAL" clId="{9602898D-8B94-49B4-822B-A9E1F65B547F}" dt="2022-10-24T09:58:10.914" v="1999" actId="1076"/>
          <ac:spMkLst>
            <pc:docMk/>
            <pc:sldMk cId="1916052016" sldId="257"/>
            <ac:spMk id="5" creationId="{4CC6AFD8-A8EC-9124-6B66-92E6BDE5F0A0}"/>
          </ac:spMkLst>
        </pc:spChg>
        <pc:spChg chg="add del mod">
          <ac:chgData name="Ruth Walker" userId="80a6fe3a-f81c-41d4-bf08-323d3bd9e197" providerId="ADAL" clId="{9602898D-8B94-49B4-822B-A9E1F65B547F}" dt="2022-10-24T09:07:51.133" v="716"/>
          <ac:spMkLst>
            <pc:docMk/>
            <pc:sldMk cId="1916052016" sldId="257"/>
            <ac:spMk id="6" creationId="{8603741D-8EA2-8DF3-255A-3F8C22086967}"/>
          </ac:spMkLst>
        </pc:spChg>
        <pc:spChg chg="add del mod">
          <ac:chgData name="Ruth Walker" userId="80a6fe3a-f81c-41d4-bf08-323d3bd9e197" providerId="ADAL" clId="{9602898D-8B94-49B4-822B-A9E1F65B547F}" dt="2022-10-24T09:07:51.133" v="716"/>
          <ac:spMkLst>
            <pc:docMk/>
            <pc:sldMk cId="1916052016" sldId="257"/>
            <ac:spMk id="7" creationId="{B239850C-6FF5-6060-72E2-E76D59F21A14}"/>
          </ac:spMkLst>
        </pc:spChg>
        <pc:spChg chg="add del mod">
          <ac:chgData name="Ruth Walker" userId="80a6fe3a-f81c-41d4-bf08-323d3bd9e197" providerId="ADAL" clId="{9602898D-8B94-49B4-822B-A9E1F65B547F}" dt="2022-10-24T09:07:51.133" v="716"/>
          <ac:spMkLst>
            <pc:docMk/>
            <pc:sldMk cId="1916052016" sldId="257"/>
            <ac:spMk id="8" creationId="{7F90155C-3E2A-8274-9A96-C9663DA6661A}"/>
          </ac:spMkLst>
        </pc:spChg>
        <pc:spChg chg="mod">
          <ac:chgData name="Ruth Walker" userId="80a6fe3a-f81c-41d4-bf08-323d3bd9e197" providerId="ADAL" clId="{9602898D-8B94-49B4-822B-A9E1F65B547F}" dt="2022-10-24T09:58:19.546" v="2001" actId="1076"/>
          <ac:spMkLst>
            <pc:docMk/>
            <pc:sldMk cId="1916052016" sldId="257"/>
            <ac:spMk id="10" creationId="{3B7900E2-9517-6510-B326-105764932B7F}"/>
          </ac:spMkLst>
        </pc:spChg>
        <pc:spChg chg="add del mod">
          <ac:chgData name="Ruth Walker" userId="80a6fe3a-f81c-41d4-bf08-323d3bd9e197" providerId="ADAL" clId="{9602898D-8B94-49B4-822B-A9E1F65B547F}" dt="2022-10-24T09:07:51.133" v="716"/>
          <ac:spMkLst>
            <pc:docMk/>
            <pc:sldMk cId="1916052016" sldId="257"/>
            <ac:spMk id="12" creationId="{C1DEA3DD-92BF-A6DB-12A4-2D63E555EF0E}"/>
          </ac:spMkLst>
        </pc:spChg>
        <pc:spChg chg="add del mod">
          <ac:chgData name="Ruth Walker" userId="80a6fe3a-f81c-41d4-bf08-323d3bd9e197" providerId="ADAL" clId="{9602898D-8B94-49B4-822B-A9E1F65B547F}" dt="2022-10-24T09:10:28.986" v="749" actId="478"/>
          <ac:spMkLst>
            <pc:docMk/>
            <pc:sldMk cId="1916052016" sldId="257"/>
            <ac:spMk id="13" creationId="{17C0FE6A-548B-2F3C-5A8B-31DE96D372BD}"/>
          </ac:spMkLst>
        </pc:spChg>
        <pc:spChg chg="add del mod">
          <ac:chgData name="Ruth Walker" userId="80a6fe3a-f81c-41d4-bf08-323d3bd9e197" providerId="ADAL" clId="{9602898D-8B94-49B4-822B-A9E1F65B547F}" dt="2022-10-24T09:10:32.114" v="751" actId="478"/>
          <ac:spMkLst>
            <pc:docMk/>
            <pc:sldMk cId="1916052016" sldId="257"/>
            <ac:spMk id="14" creationId="{31206993-2730-1799-BA2F-CC98AAD9A7A4}"/>
          </ac:spMkLst>
        </pc:spChg>
        <pc:spChg chg="add del mod">
          <ac:chgData name="Ruth Walker" userId="80a6fe3a-f81c-41d4-bf08-323d3bd9e197" providerId="ADAL" clId="{9602898D-8B94-49B4-822B-A9E1F65B547F}" dt="2022-10-24T09:10:33.105" v="752" actId="478"/>
          <ac:spMkLst>
            <pc:docMk/>
            <pc:sldMk cId="1916052016" sldId="257"/>
            <ac:spMk id="15" creationId="{EE7CBFD7-3FAD-79D4-D4BA-59F971086912}"/>
          </ac:spMkLst>
        </pc:spChg>
        <pc:spChg chg="add del mod">
          <ac:chgData name="Ruth Walker" userId="80a6fe3a-f81c-41d4-bf08-323d3bd9e197" providerId="ADAL" clId="{9602898D-8B94-49B4-822B-A9E1F65B547F}" dt="2022-10-24T09:10:35.598" v="753" actId="478"/>
          <ac:spMkLst>
            <pc:docMk/>
            <pc:sldMk cId="1916052016" sldId="257"/>
            <ac:spMk id="18" creationId="{20961497-5323-3CD8-B2A6-7ECCF8D7474A}"/>
          </ac:spMkLst>
        </pc:spChg>
        <pc:spChg chg="add mod">
          <ac:chgData name="Ruth Walker" userId="80a6fe3a-f81c-41d4-bf08-323d3bd9e197" providerId="ADAL" clId="{9602898D-8B94-49B4-822B-A9E1F65B547F}" dt="2022-10-24T09:56:22.285" v="1977" actId="1076"/>
          <ac:spMkLst>
            <pc:docMk/>
            <pc:sldMk cId="1916052016" sldId="257"/>
            <ac:spMk id="19" creationId="{C1385C79-9B58-A916-7986-EF26626ED9F1}"/>
          </ac:spMkLst>
        </pc:spChg>
        <pc:spChg chg="add del mod">
          <ac:chgData name="Ruth Walker" userId="80a6fe3a-f81c-41d4-bf08-323d3bd9e197" providerId="ADAL" clId="{9602898D-8B94-49B4-822B-A9E1F65B547F}" dt="2022-10-24T09:11:00.119" v="758"/>
          <ac:spMkLst>
            <pc:docMk/>
            <pc:sldMk cId="1916052016" sldId="257"/>
            <ac:spMk id="20" creationId="{03C1108A-255B-D5DD-7CC9-4C806F5ADC7B}"/>
          </ac:spMkLst>
        </pc:spChg>
        <pc:spChg chg="add del mod">
          <ac:chgData name="Ruth Walker" userId="80a6fe3a-f81c-41d4-bf08-323d3bd9e197" providerId="ADAL" clId="{9602898D-8B94-49B4-822B-A9E1F65B547F}" dt="2022-10-24T09:11:00.119" v="758"/>
          <ac:spMkLst>
            <pc:docMk/>
            <pc:sldMk cId="1916052016" sldId="257"/>
            <ac:spMk id="21" creationId="{F972D356-ADAB-C48F-922B-C6B43122CEAD}"/>
          </ac:spMkLst>
        </pc:spChg>
        <pc:spChg chg="add del mod">
          <ac:chgData name="Ruth Walker" userId="80a6fe3a-f81c-41d4-bf08-323d3bd9e197" providerId="ADAL" clId="{9602898D-8B94-49B4-822B-A9E1F65B547F}" dt="2022-10-24T09:11:00.119" v="758"/>
          <ac:spMkLst>
            <pc:docMk/>
            <pc:sldMk cId="1916052016" sldId="257"/>
            <ac:spMk id="22" creationId="{B3FF56A4-03AE-A3D2-3EBC-364F13A34BDE}"/>
          </ac:spMkLst>
        </pc:spChg>
        <pc:spChg chg="add del mod">
          <ac:chgData name="Ruth Walker" userId="80a6fe3a-f81c-41d4-bf08-323d3bd9e197" providerId="ADAL" clId="{9602898D-8B94-49B4-822B-A9E1F65B547F}" dt="2022-10-24T09:11:08.014" v="762"/>
          <ac:spMkLst>
            <pc:docMk/>
            <pc:sldMk cId="1916052016" sldId="257"/>
            <ac:spMk id="25" creationId="{C4C2644E-369A-149B-FAAC-FB28CF5CD825}"/>
          </ac:spMkLst>
        </pc:spChg>
        <pc:spChg chg="add del mod">
          <ac:chgData name="Ruth Walker" userId="80a6fe3a-f81c-41d4-bf08-323d3bd9e197" providerId="ADAL" clId="{9602898D-8B94-49B4-822B-A9E1F65B547F}" dt="2022-10-24T09:11:08.014" v="762"/>
          <ac:spMkLst>
            <pc:docMk/>
            <pc:sldMk cId="1916052016" sldId="257"/>
            <ac:spMk id="26" creationId="{D8502788-5FD9-94B8-A9A2-728FCD021103}"/>
          </ac:spMkLst>
        </pc:spChg>
        <pc:spChg chg="add del mod">
          <ac:chgData name="Ruth Walker" userId="80a6fe3a-f81c-41d4-bf08-323d3bd9e197" providerId="ADAL" clId="{9602898D-8B94-49B4-822B-A9E1F65B547F}" dt="2022-10-24T09:11:08.014" v="762"/>
          <ac:spMkLst>
            <pc:docMk/>
            <pc:sldMk cId="1916052016" sldId="257"/>
            <ac:spMk id="27" creationId="{3AF144C1-9BE6-F588-E1FB-197AE9CBF239}"/>
          </ac:spMkLst>
        </pc:spChg>
        <pc:spChg chg="add del mod">
          <ac:chgData name="Ruth Walker" userId="80a6fe3a-f81c-41d4-bf08-323d3bd9e197" providerId="ADAL" clId="{9602898D-8B94-49B4-822B-A9E1F65B547F}" dt="2022-10-24T09:11:12.360" v="764"/>
          <ac:spMkLst>
            <pc:docMk/>
            <pc:sldMk cId="1916052016" sldId="257"/>
            <ac:spMk id="30" creationId="{A2F0F81B-D3A2-45A0-CFFE-3A42F84CE477}"/>
          </ac:spMkLst>
        </pc:spChg>
        <pc:spChg chg="add del mod">
          <ac:chgData name="Ruth Walker" userId="80a6fe3a-f81c-41d4-bf08-323d3bd9e197" providerId="ADAL" clId="{9602898D-8B94-49B4-822B-A9E1F65B547F}" dt="2022-10-24T09:11:12.360" v="764"/>
          <ac:spMkLst>
            <pc:docMk/>
            <pc:sldMk cId="1916052016" sldId="257"/>
            <ac:spMk id="31" creationId="{7CEB3AEE-0C2B-6C4C-948D-A7B422A5CBEC}"/>
          </ac:spMkLst>
        </pc:spChg>
        <pc:spChg chg="add del mod">
          <ac:chgData name="Ruth Walker" userId="80a6fe3a-f81c-41d4-bf08-323d3bd9e197" providerId="ADAL" clId="{9602898D-8B94-49B4-822B-A9E1F65B547F}" dt="2022-10-24T09:11:12.360" v="764"/>
          <ac:spMkLst>
            <pc:docMk/>
            <pc:sldMk cId="1916052016" sldId="257"/>
            <ac:spMk id="32" creationId="{56319C7A-1D76-A991-41BB-7DE521E5B465}"/>
          </ac:spMkLst>
        </pc:spChg>
        <pc:spChg chg="add mod">
          <ac:chgData name="Ruth Walker" userId="80a6fe3a-f81c-41d4-bf08-323d3bd9e197" providerId="ADAL" clId="{9602898D-8B94-49B4-822B-A9E1F65B547F}" dt="2022-10-24T09:56:22.285" v="1977" actId="1076"/>
          <ac:spMkLst>
            <pc:docMk/>
            <pc:sldMk cId="1916052016" sldId="257"/>
            <ac:spMk id="35" creationId="{6B82349A-6132-BCF1-7768-BA741F3B9182}"/>
          </ac:spMkLst>
        </pc:spChg>
        <pc:spChg chg="add mod">
          <ac:chgData name="Ruth Walker" userId="80a6fe3a-f81c-41d4-bf08-323d3bd9e197" providerId="ADAL" clId="{9602898D-8B94-49B4-822B-A9E1F65B547F}" dt="2022-10-24T09:56:22.285" v="1977" actId="1076"/>
          <ac:spMkLst>
            <pc:docMk/>
            <pc:sldMk cId="1916052016" sldId="257"/>
            <ac:spMk id="36" creationId="{F38ED591-03C9-BBEE-3443-4AECB8E0B185}"/>
          </ac:spMkLst>
        </pc:spChg>
        <pc:spChg chg="add mod">
          <ac:chgData name="Ruth Walker" userId="80a6fe3a-f81c-41d4-bf08-323d3bd9e197" providerId="ADAL" clId="{9602898D-8B94-49B4-822B-A9E1F65B547F}" dt="2022-10-24T09:56:22.285" v="1977" actId="1076"/>
          <ac:spMkLst>
            <pc:docMk/>
            <pc:sldMk cId="1916052016" sldId="257"/>
            <ac:spMk id="37" creationId="{334E3476-317A-41F2-7DBE-45EE0B356F73}"/>
          </ac:spMkLst>
        </pc:spChg>
        <pc:spChg chg="add mod">
          <ac:chgData name="Ruth Walker" userId="80a6fe3a-f81c-41d4-bf08-323d3bd9e197" providerId="ADAL" clId="{9602898D-8B94-49B4-822B-A9E1F65B547F}" dt="2022-10-24T09:56:22.285" v="1977" actId="1076"/>
          <ac:spMkLst>
            <pc:docMk/>
            <pc:sldMk cId="1916052016" sldId="257"/>
            <ac:spMk id="40" creationId="{615311E4-E0FA-8691-E362-883A9F21D19E}"/>
          </ac:spMkLst>
        </pc:spChg>
        <pc:spChg chg="add mod">
          <ac:chgData name="Ruth Walker" userId="80a6fe3a-f81c-41d4-bf08-323d3bd9e197" providerId="ADAL" clId="{9602898D-8B94-49B4-822B-A9E1F65B547F}" dt="2022-10-24T09:56:22.285" v="1977" actId="1076"/>
          <ac:spMkLst>
            <pc:docMk/>
            <pc:sldMk cId="1916052016" sldId="257"/>
            <ac:spMk id="41" creationId="{098111BA-A3B1-9D55-3FF0-038813D6703C}"/>
          </ac:spMkLst>
        </pc:spChg>
        <pc:spChg chg="add mod">
          <ac:chgData name="Ruth Walker" userId="80a6fe3a-f81c-41d4-bf08-323d3bd9e197" providerId="ADAL" clId="{9602898D-8B94-49B4-822B-A9E1F65B547F}" dt="2022-10-24T09:56:22.285" v="1977" actId="1076"/>
          <ac:spMkLst>
            <pc:docMk/>
            <pc:sldMk cId="1916052016" sldId="257"/>
            <ac:spMk id="42" creationId="{33F00D56-483D-A872-7913-B3C493CB6F3C}"/>
          </ac:spMkLst>
        </pc:spChg>
        <pc:spChg chg="add mod">
          <ac:chgData name="Ruth Walker" userId="80a6fe3a-f81c-41d4-bf08-323d3bd9e197" providerId="ADAL" clId="{9602898D-8B94-49B4-822B-A9E1F65B547F}" dt="2022-10-24T09:56:22.285" v="1977" actId="1076"/>
          <ac:spMkLst>
            <pc:docMk/>
            <pc:sldMk cId="1916052016" sldId="257"/>
            <ac:spMk id="43" creationId="{02587DB8-25BB-DE7C-BDDD-3833E1140657}"/>
          </ac:spMkLst>
        </pc:spChg>
        <pc:spChg chg="add mod">
          <ac:chgData name="Ruth Walker" userId="80a6fe3a-f81c-41d4-bf08-323d3bd9e197" providerId="ADAL" clId="{9602898D-8B94-49B4-822B-A9E1F65B547F}" dt="2022-10-24T09:56:22.285" v="1977" actId="1076"/>
          <ac:spMkLst>
            <pc:docMk/>
            <pc:sldMk cId="1916052016" sldId="257"/>
            <ac:spMk id="44" creationId="{630FFB7F-B9CB-B897-67D1-90B1E31349E7}"/>
          </ac:spMkLst>
        </pc:spChg>
        <pc:spChg chg="add mod">
          <ac:chgData name="Ruth Walker" userId="80a6fe3a-f81c-41d4-bf08-323d3bd9e197" providerId="ADAL" clId="{9602898D-8B94-49B4-822B-A9E1F65B547F}" dt="2022-10-24T09:56:22.285" v="1977" actId="1076"/>
          <ac:spMkLst>
            <pc:docMk/>
            <pc:sldMk cId="1916052016" sldId="257"/>
            <ac:spMk id="47" creationId="{AFC6BDDC-CF98-772F-0611-4983E0E4FBA3}"/>
          </ac:spMkLst>
        </pc:spChg>
        <pc:spChg chg="add mod">
          <ac:chgData name="Ruth Walker" userId="80a6fe3a-f81c-41d4-bf08-323d3bd9e197" providerId="ADAL" clId="{9602898D-8B94-49B4-822B-A9E1F65B547F}" dt="2022-10-24T09:56:22.285" v="1977" actId="1076"/>
          <ac:spMkLst>
            <pc:docMk/>
            <pc:sldMk cId="1916052016" sldId="257"/>
            <ac:spMk id="50" creationId="{0EF1EFC4-1837-2D9C-DB97-AF0465D9DFE6}"/>
          </ac:spMkLst>
        </pc:spChg>
        <pc:spChg chg="mod">
          <ac:chgData name="Ruth Walker" userId="80a6fe3a-f81c-41d4-bf08-323d3bd9e197" providerId="ADAL" clId="{9602898D-8B94-49B4-822B-A9E1F65B547F}" dt="2022-10-24T09:56:22.285" v="1977" actId="1076"/>
          <ac:spMkLst>
            <pc:docMk/>
            <pc:sldMk cId="1916052016" sldId="257"/>
            <ac:spMk id="51" creationId="{462CC8AE-555B-1A74-9CED-8741CEFC0E96}"/>
          </ac:spMkLst>
        </pc:spChg>
        <pc:spChg chg="del">
          <ac:chgData name="Ruth Walker" userId="80a6fe3a-f81c-41d4-bf08-323d3bd9e197" providerId="ADAL" clId="{9602898D-8B94-49B4-822B-A9E1F65B547F}" dt="2022-10-24T08:51:04.566" v="3" actId="478"/>
          <ac:spMkLst>
            <pc:docMk/>
            <pc:sldMk cId="1916052016" sldId="257"/>
            <ac:spMk id="54" creationId="{AE22BFE0-1D71-4ED8-DC10-4C1711FBE464}"/>
          </ac:spMkLst>
        </pc:spChg>
        <pc:spChg chg="del">
          <ac:chgData name="Ruth Walker" userId="80a6fe3a-f81c-41d4-bf08-323d3bd9e197" providerId="ADAL" clId="{9602898D-8B94-49B4-822B-A9E1F65B547F}" dt="2022-10-24T09:02:09.050" v="506" actId="478"/>
          <ac:spMkLst>
            <pc:docMk/>
            <pc:sldMk cId="1916052016" sldId="257"/>
            <ac:spMk id="56" creationId="{1D21888C-F432-D235-0038-E016466D353F}"/>
          </ac:spMkLst>
        </pc:spChg>
        <pc:spChg chg="del mod">
          <ac:chgData name="Ruth Walker" userId="80a6fe3a-f81c-41d4-bf08-323d3bd9e197" providerId="ADAL" clId="{9602898D-8B94-49B4-822B-A9E1F65B547F}" dt="2022-10-24T09:02:08.156" v="505" actId="478"/>
          <ac:spMkLst>
            <pc:docMk/>
            <pc:sldMk cId="1916052016" sldId="257"/>
            <ac:spMk id="57" creationId="{9394B0C0-7FA0-85E8-476F-E41E60108CE8}"/>
          </ac:spMkLst>
        </pc:spChg>
        <pc:spChg chg="mod">
          <ac:chgData name="Ruth Walker" userId="80a6fe3a-f81c-41d4-bf08-323d3bd9e197" providerId="ADAL" clId="{9602898D-8B94-49B4-822B-A9E1F65B547F}" dt="2022-10-24T09:42:02.980" v="1919"/>
          <ac:spMkLst>
            <pc:docMk/>
            <pc:sldMk cId="1916052016" sldId="257"/>
            <ac:spMk id="58" creationId="{A5D0B0D3-D735-4619-AA45-B57B791E1744}"/>
          </ac:spMkLst>
        </pc:spChg>
        <pc:spChg chg="del">
          <ac:chgData name="Ruth Walker" userId="80a6fe3a-f81c-41d4-bf08-323d3bd9e197" providerId="ADAL" clId="{9602898D-8B94-49B4-822B-A9E1F65B547F}" dt="2022-10-24T09:05:27.483" v="638" actId="478"/>
          <ac:spMkLst>
            <pc:docMk/>
            <pc:sldMk cId="1916052016" sldId="257"/>
            <ac:spMk id="59" creationId="{73727C7D-D322-CFF1-1B32-8E19F0B60221}"/>
          </ac:spMkLst>
        </pc:spChg>
        <pc:spChg chg="mod">
          <ac:chgData name="Ruth Walker" userId="80a6fe3a-f81c-41d4-bf08-323d3bd9e197" providerId="ADAL" clId="{9602898D-8B94-49B4-822B-A9E1F65B547F}" dt="2022-10-24T09:42:02.980" v="1919"/>
          <ac:spMkLst>
            <pc:docMk/>
            <pc:sldMk cId="1916052016" sldId="257"/>
            <ac:spMk id="61" creationId="{A5DD701E-4BC9-48E3-AF4F-013B52D63D4B}"/>
          </ac:spMkLst>
        </pc:spChg>
        <pc:spChg chg="mod">
          <ac:chgData name="Ruth Walker" userId="80a6fe3a-f81c-41d4-bf08-323d3bd9e197" providerId="ADAL" clId="{9602898D-8B94-49B4-822B-A9E1F65B547F}" dt="2022-10-24T09:42:02.980" v="1919"/>
          <ac:spMkLst>
            <pc:docMk/>
            <pc:sldMk cId="1916052016" sldId="257"/>
            <ac:spMk id="63" creationId="{B11F9D25-67B1-4BDB-A290-97B93A19DFAE}"/>
          </ac:spMkLst>
        </pc:spChg>
        <pc:spChg chg="mod">
          <ac:chgData name="Ruth Walker" userId="80a6fe3a-f81c-41d4-bf08-323d3bd9e197" providerId="ADAL" clId="{9602898D-8B94-49B4-822B-A9E1F65B547F}" dt="2022-10-24T09:42:02.980" v="1919"/>
          <ac:spMkLst>
            <pc:docMk/>
            <pc:sldMk cId="1916052016" sldId="257"/>
            <ac:spMk id="64" creationId="{B9D5C40A-1B1B-4C25-9707-E8F1CF6EEC93}"/>
          </ac:spMkLst>
        </pc:spChg>
        <pc:spChg chg="mod">
          <ac:chgData name="Ruth Walker" userId="80a6fe3a-f81c-41d4-bf08-323d3bd9e197" providerId="ADAL" clId="{9602898D-8B94-49B4-822B-A9E1F65B547F}" dt="2022-10-24T09:42:02.980" v="1919"/>
          <ac:spMkLst>
            <pc:docMk/>
            <pc:sldMk cId="1916052016" sldId="257"/>
            <ac:spMk id="65" creationId="{2DD0C1D6-FF64-45AB-8775-83AB3C470B89}"/>
          </ac:spMkLst>
        </pc:spChg>
        <pc:spChg chg="mod">
          <ac:chgData name="Ruth Walker" userId="80a6fe3a-f81c-41d4-bf08-323d3bd9e197" providerId="ADAL" clId="{9602898D-8B94-49B4-822B-A9E1F65B547F}" dt="2022-10-24T09:42:02.980" v="1919"/>
          <ac:spMkLst>
            <pc:docMk/>
            <pc:sldMk cId="1916052016" sldId="257"/>
            <ac:spMk id="66" creationId="{15AFBB84-8485-4329-89FC-04663D985BA3}"/>
          </ac:spMkLst>
        </pc:spChg>
        <pc:spChg chg="mod">
          <ac:chgData name="Ruth Walker" userId="80a6fe3a-f81c-41d4-bf08-323d3bd9e197" providerId="ADAL" clId="{9602898D-8B94-49B4-822B-A9E1F65B547F}" dt="2022-10-24T09:56:22.285" v="1977" actId="1076"/>
          <ac:spMkLst>
            <pc:docMk/>
            <pc:sldMk cId="1916052016" sldId="257"/>
            <ac:spMk id="67" creationId="{DA0F8C72-2090-2716-EA5A-0A73FF30E18E}"/>
          </ac:spMkLst>
        </pc:spChg>
        <pc:spChg chg="mod">
          <ac:chgData name="Ruth Walker" userId="80a6fe3a-f81c-41d4-bf08-323d3bd9e197" providerId="ADAL" clId="{9602898D-8B94-49B4-822B-A9E1F65B547F}" dt="2022-10-24T09:42:02.980" v="1919"/>
          <ac:spMkLst>
            <pc:docMk/>
            <pc:sldMk cId="1916052016" sldId="257"/>
            <ac:spMk id="68" creationId="{3D505D40-32E9-4C48-81F8-AD80433BE6B7}"/>
          </ac:spMkLst>
        </pc:spChg>
        <pc:spChg chg="mod">
          <ac:chgData name="Ruth Walker" userId="80a6fe3a-f81c-41d4-bf08-323d3bd9e197" providerId="ADAL" clId="{9602898D-8B94-49B4-822B-A9E1F65B547F}" dt="2022-10-24T09:42:02.980" v="1919"/>
          <ac:spMkLst>
            <pc:docMk/>
            <pc:sldMk cId="1916052016" sldId="257"/>
            <ac:spMk id="71" creationId="{2276237E-3A6D-452F-879C-FB8C77A18DFD}"/>
          </ac:spMkLst>
        </pc:spChg>
        <pc:spChg chg="mod">
          <ac:chgData name="Ruth Walker" userId="80a6fe3a-f81c-41d4-bf08-323d3bd9e197" providerId="ADAL" clId="{9602898D-8B94-49B4-822B-A9E1F65B547F}" dt="2022-10-24T09:42:02.980" v="1919"/>
          <ac:spMkLst>
            <pc:docMk/>
            <pc:sldMk cId="1916052016" sldId="257"/>
            <ac:spMk id="72" creationId="{38BC9243-F4BF-48A7-89AE-DFA5B37DE640}"/>
          </ac:spMkLst>
        </pc:spChg>
        <pc:spChg chg="mod">
          <ac:chgData name="Ruth Walker" userId="80a6fe3a-f81c-41d4-bf08-323d3bd9e197" providerId="ADAL" clId="{9602898D-8B94-49B4-822B-A9E1F65B547F}" dt="2022-10-24T09:42:02.980" v="1919"/>
          <ac:spMkLst>
            <pc:docMk/>
            <pc:sldMk cId="1916052016" sldId="257"/>
            <ac:spMk id="73" creationId="{5DE414EC-F3DF-412E-9B22-5328DAA99C11}"/>
          </ac:spMkLst>
        </pc:spChg>
        <pc:spChg chg="mod">
          <ac:chgData name="Ruth Walker" userId="80a6fe3a-f81c-41d4-bf08-323d3bd9e197" providerId="ADAL" clId="{9602898D-8B94-49B4-822B-A9E1F65B547F}" dt="2022-10-24T09:42:02.980" v="1919"/>
          <ac:spMkLst>
            <pc:docMk/>
            <pc:sldMk cId="1916052016" sldId="257"/>
            <ac:spMk id="74" creationId="{039C06B1-FDEA-47B1-8222-7D622CD72F9D}"/>
          </ac:spMkLst>
        </pc:spChg>
        <pc:spChg chg="mod">
          <ac:chgData name="Ruth Walker" userId="80a6fe3a-f81c-41d4-bf08-323d3bd9e197" providerId="ADAL" clId="{9602898D-8B94-49B4-822B-A9E1F65B547F}" dt="2022-10-24T09:42:02.980" v="1919"/>
          <ac:spMkLst>
            <pc:docMk/>
            <pc:sldMk cId="1916052016" sldId="257"/>
            <ac:spMk id="75" creationId="{B834C8C1-9BD1-4635-8E5B-65815F90178B}"/>
          </ac:spMkLst>
        </pc:spChg>
        <pc:spChg chg="mod">
          <ac:chgData name="Ruth Walker" userId="80a6fe3a-f81c-41d4-bf08-323d3bd9e197" providerId="ADAL" clId="{9602898D-8B94-49B4-822B-A9E1F65B547F}" dt="2022-10-24T09:42:02.980" v="1919"/>
          <ac:spMkLst>
            <pc:docMk/>
            <pc:sldMk cId="1916052016" sldId="257"/>
            <ac:spMk id="76" creationId="{2963D456-B3F4-4EDC-827E-645741F64D38}"/>
          </ac:spMkLst>
        </pc:spChg>
        <pc:spChg chg="mod">
          <ac:chgData name="Ruth Walker" userId="80a6fe3a-f81c-41d4-bf08-323d3bd9e197" providerId="ADAL" clId="{9602898D-8B94-49B4-822B-A9E1F65B547F}" dt="2022-10-24T09:42:02.980" v="1919"/>
          <ac:spMkLst>
            <pc:docMk/>
            <pc:sldMk cId="1916052016" sldId="257"/>
            <ac:spMk id="77" creationId="{73A58845-EFFB-4806-BC6D-47418C155548}"/>
          </ac:spMkLst>
        </pc:spChg>
        <pc:spChg chg="add del mod">
          <ac:chgData name="Ruth Walker" userId="80a6fe3a-f81c-41d4-bf08-323d3bd9e197" providerId="ADAL" clId="{9602898D-8B94-49B4-822B-A9E1F65B547F}" dt="2022-10-24T09:19:42.075" v="1012" actId="478"/>
          <ac:spMkLst>
            <pc:docMk/>
            <pc:sldMk cId="1916052016" sldId="257"/>
            <ac:spMk id="79" creationId="{7030E82F-494E-9B21-B3D1-7BD2D2E49A00}"/>
          </ac:spMkLst>
        </pc:spChg>
        <pc:spChg chg="mod">
          <ac:chgData name="Ruth Walker" userId="80a6fe3a-f81c-41d4-bf08-323d3bd9e197" providerId="ADAL" clId="{9602898D-8B94-49B4-822B-A9E1F65B547F}" dt="2022-10-24T09:56:32.953" v="1979" actId="1076"/>
          <ac:spMkLst>
            <pc:docMk/>
            <pc:sldMk cId="1916052016" sldId="257"/>
            <ac:spMk id="82" creationId="{0B239F7A-8667-7304-56E2-9765BFEBDF8F}"/>
          </ac:spMkLst>
        </pc:spChg>
        <pc:spChg chg="mod ord">
          <ac:chgData name="Ruth Walker" userId="80a6fe3a-f81c-41d4-bf08-323d3bd9e197" providerId="ADAL" clId="{9602898D-8B94-49B4-822B-A9E1F65B547F}" dt="2022-10-24T09:56:22.285" v="1977" actId="1076"/>
          <ac:spMkLst>
            <pc:docMk/>
            <pc:sldMk cId="1916052016" sldId="257"/>
            <ac:spMk id="86" creationId="{BDA93574-0BFE-E041-BCBC-98F0DA360BAD}"/>
          </ac:spMkLst>
        </pc:spChg>
        <pc:spChg chg="mod">
          <ac:chgData name="Ruth Walker" userId="80a6fe3a-f81c-41d4-bf08-323d3bd9e197" providerId="ADAL" clId="{9602898D-8B94-49B4-822B-A9E1F65B547F}" dt="2022-10-24T09:57:14.361" v="1990" actId="1076"/>
          <ac:spMkLst>
            <pc:docMk/>
            <pc:sldMk cId="1916052016" sldId="257"/>
            <ac:spMk id="90" creationId="{B3CA6F61-0DBE-677E-21AF-9F87EF3D6FB4}"/>
          </ac:spMkLst>
        </pc:spChg>
        <pc:spChg chg="add mod">
          <ac:chgData name="Ruth Walker" userId="80a6fe3a-f81c-41d4-bf08-323d3bd9e197" providerId="ADAL" clId="{9602898D-8B94-49B4-822B-A9E1F65B547F}" dt="2022-10-24T09:56:22.285" v="1977" actId="1076"/>
          <ac:spMkLst>
            <pc:docMk/>
            <pc:sldMk cId="1916052016" sldId="257"/>
            <ac:spMk id="92" creationId="{EC2A1E6B-9674-2340-FE5D-E3803E06A57D}"/>
          </ac:spMkLst>
        </pc:spChg>
        <pc:spChg chg="add mod">
          <ac:chgData name="Ruth Walker" userId="80a6fe3a-f81c-41d4-bf08-323d3bd9e197" providerId="ADAL" clId="{9602898D-8B94-49B4-822B-A9E1F65B547F}" dt="2022-10-24T09:56:22.285" v="1977" actId="1076"/>
          <ac:spMkLst>
            <pc:docMk/>
            <pc:sldMk cId="1916052016" sldId="257"/>
            <ac:spMk id="93" creationId="{3BAD9B00-3BFD-8467-06D1-5643030DC385}"/>
          </ac:spMkLst>
        </pc:spChg>
        <pc:grpChg chg="mod">
          <ac:chgData name="Ruth Walker" userId="80a6fe3a-f81c-41d4-bf08-323d3bd9e197" providerId="ADAL" clId="{9602898D-8B94-49B4-822B-A9E1F65B547F}" dt="2022-10-24T09:42:02.980" v="1919"/>
          <ac:grpSpMkLst>
            <pc:docMk/>
            <pc:sldMk cId="1916052016" sldId="257"/>
            <ac:grpSpMk id="60" creationId="{DBBA0A0D-8F6A-400A-9E49-8C008E2C7DB1}"/>
          </ac:grpSpMkLst>
        </pc:grpChg>
        <pc:grpChg chg="mod">
          <ac:chgData name="Ruth Walker" userId="80a6fe3a-f81c-41d4-bf08-323d3bd9e197" providerId="ADAL" clId="{9602898D-8B94-49B4-822B-A9E1F65B547F}" dt="2022-10-24T09:42:02.980" v="1919"/>
          <ac:grpSpMkLst>
            <pc:docMk/>
            <pc:sldMk cId="1916052016" sldId="257"/>
            <ac:grpSpMk id="62" creationId="{FB658B62-664D-4B3B-BBDA-235666290B4A}"/>
          </ac:grpSpMkLst>
        </pc:grpChg>
        <pc:grpChg chg="mod">
          <ac:chgData name="Ruth Walker" userId="80a6fe3a-f81c-41d4-bf08-323d3bd9e197" providerId="ADAL" clId="{9602898D-8B94-49B4-822B-A9E1F65B547F}" dt="2022-10-24T09:42:02.980" v="1919"/>
          <ac:grpSpMkLst>
            <pc:docMk/>
            <pc:sldMk cId="1916052016" sldId="257"/>
            <ac:grpSpMk id="70" creationId="{C507BF36-B92B-4CAC-BCA7-8364B51E1F09}"/>
          </ac:grpSpMkLst>
        </pc:grpChg>
        <pc:picChg chg="del mod">
          <ac:chgData name="Ruth Walker" userId="80a6fe3a-f81c-41d4-bf08-323d3bd9e197" providerId="ADAL" clId="{9602898D-8B94-49B4-822B-A9E1F65B547F}" dt="2022-10-24T09:58:38.459" v="2005" actId="478"/>
          <ac:picMkLst>
            <pc:docMk/>
            <pc:sldMk cId="1916052016" sldId="257"/>
            <ac:picMk id="49" creationId="{66AB300D-B7A9-B37E-9D18-8692057BE3E2}"/>
          </ac:picMkLst>
        </pc:picChg>
        <pc:picChg chg="mod">
          <ac:chgData name="Ruth Walker" userId="80a6fe3a-f81c-41d4-bf08-323d3bd9e197" providerId="ADAL" clId="{9602898D-8B94-49B4-822B-A9E1F65B547F}" dt="2022-10-24T09:55:56.507" v="1974" actId="1076"/>
          <ac:picMkLst>
            <pc:docMk/>
            <pc:sldMk cId="1916052016" sldId="257"/>
            <ac:picMk id="53" creationId="{FA79A0FB-C568-34D6-51FB-3DCBF7CAF265}"/>
          </ac:picMkLst>
        </pc:picChg>
        <pc:picChg chg="mod ord">
          <ac:chgData name="Ruth Walker" userId="80a6fe3a-f81c-41d4-bf08-323d3bd9e197" providerId="ADAL" clId="{9602898D-8B94-49B4-822B-A9E1F65B547F}" dt="2022-10-24T09:58:49.978" v="2008" actId="1076"/>
          <ac:picMkLst>
            <pc:docMk/>
            <pc:sldMk cId="1916052016" sldId="257"/>
            <ac:picMk id="83" creationId="{C6B9BE19-E19A-C350-2D5F-546A39B3DF9F}"/>
          </ac:picMkLst>
        </pc:picChg>
        <pc:picChg chg="del">
          <ac:chgData name="Ruth Walker" userId="80a6fe3a-f81c-41d4-bf08-323d3bd9e197" providerId="ADAL" clId="{9602898D-8B94-49B4-822B-A9E1F65B547F}" dt="2022-10-24T09:01:53.508" v="498" actId="478"/>
          <ac:picMkLst>
            <pc:docMk/>
            <pc:sldMk cId="1916052016" sldId="257"/>
            <ac:picMk id="85" creationId="{FB81D796-9188-0839-6548-3B594CF5E7F5}"/>
          </ac:picMkLst>
        </pc:picChg>
        <pc:picChg chg="mod">
          <ac:chgData name="Ruth Walker" userId="80a6fe3a-f81c-41d4-bf08-323d3bd9e197" providerId="ADAL" clId="{9602898D-8B94-49B4-822B-A9E1F65B547F}" dt="2022-10-24T09:57:50.819" v="1995" actId="1076"/>
          <ac:picMkLst>
            <pc:docMk/>
            <pc:sldMk cId="1916052016" sldId="257"/>
            <ac:picMk id="89" creationId="{A7866F11-7034-4C44-0169-9001BEC0EED8}"/>
          </ac:picMkLst>
        </pc:picChg>
        <pc:picChg chg="mod">
          <ac:chgData name="Ruth Walker" userId="80a6fe3a-f81c-41d4-bf08-323d3bd9e197" providerId="ADAL" clId="{9602898D-8B94-49B4-822B-A9E1F65B547F}" dt="2022-10-24T09:57:17.905" v="1991" actId="1076"/>
          <ac:picMkLst>
            <pc:docMk/>
            <pc:sldMk cId="1916052016" sldId="257"/>
            <ac:picMk id="96" creationId="{0DCB5A1A-5481-3EDA-07DA-E2BC0174E600}"/>
          </ac:picMkLst>
        </pc:picChg>
        <pc:picChg chg="del">
          <ac:chgData name="Ruth Walker" userId="80a6fe3a-f81c-41d4-bf08-323d3bd9e197" providerId="ADAL" clId="{9602898D-8B94-49B4-822B-A9E1F65B547F}" dt="2022-10-24T09:01:54.777" v="499" actId="478"/>
          <ac:picMkLst>
            <pc:docMk/>
            <pc:sldMk cId="1916052016" sldId="257"/>
            <ac:picMk id="98" creationId="{FF907C18-3864-AB8E-D5F1-3DD307322C19}"/>
          </ac:picMkLst>
        </pc:picChg>
        <pc:picChg chg="del">
          <ac:chgData name="Ruth Walker" userId="80a6fe3a-f81c-41d4-bf08-323d3bd9e197" providerId="ADAL" clId="{9602898D-8B94-49B4-822B-A9E1F65B547F}" dt="2022-10-24T09:05:15.985" v="634" actId="478"/>
          <ac:picMkLst>
            <pc:docMk/>
            <pc:sldMk cId="1916052016" sldId="257"/>
            <ac:picMk id="100" creationId="{7900CF22-BD89-7FE3-CD58-741F05917738}"/>
          </ac:picMkLst>
        </pc:picChg>
        <pc:picChg chg="del">
          <ac:chgData name="Ruth Walker" userId="80a6fe3a-f81c-41d4-bf08-323d3bd9e197" providerId="ADAL" clId="{9602898D-8B94-49B4-822B-A9E1F65B547F}" dt="2022-10-24T09:01:56.577" v="501" actId="478"/>
          <ac:picMkLst>
            <pc:docMk/>
            <pc:sldMk cId="1916052016" sldId="257"/>
            <ac:picMk id="102" creationId="{6AB576C5-41AA-48F5-D27D-8EA2A696EE30}"/>
          </ac:picMkLst>
        </pc:picChg>
        <pc:picChg chg="del">
          <ac:chgData name="Ruth Walker" userId="80a6fe3a-f81c-41d4-bf08-323d3bd9e197" providerId="ADAL" clId="{9602898D-8B94-49B4-822B-A9E1F65B547F}" dt="2022-10-24T09:05:16.594" v="635" actId="478"/>
          <ac:picMkLst>
            <pc:docMk/>
            <pc:sldMk cId="1916052016" sldId="257"/>
            <ac:picMk id="104" creationId="{0BA95095-8A8D-895F-64B1-441235B05A43}"/>
          </ac:picMkLst>
        </pc:picChg>
        <pc:picChg chg="del">
          <ac:chgData name="Ruth Walker" userId="80a6fe3a-f81c-41d4-bf08-323d3bd9e197" providerId="ADAL" clId="{9602898D-8B94-49B4-822B-A9E1F65B547F}" dt="2022-10-24T09:01:55.545" v="500" actId="478"/>
          <ac:picMkLst>
            <pc:docMk/>
            <pc:sldMk cId="1916052016" sldId="257"/>
            <ac:picMk id="106" creationId="{1C3EDEF8-FC72-76AF-03F8-2ADF7951D799}"/>
          </ac:picMkLst>
        </pc:picChg>
        <pc:cxnChg chg="add del mod">
          <ac:chgData name="Ruth Walker" userId="80a6fe3a-f81c-41d4-bf08-323d3bd9e197" providerId="ADAL" clId="{9602898D-8B94-49B4-822B-A9E1F65B547F}" dt="2022-10-24T09:07:51.133" v="716"/>
          <ac:cxnSpMkLst>
            <pc:docMk/>
            <pc:sldMk cId="1916052016" sldId="257"/>
            <ac:cxnSpMk id="9" creationId="{49366008-A318-F5AB-878F-D564133D624A}"/>
          </ac:cxnSpMkLst>
        </pc:cxnChg>
        <pc:cxnChg chg="add del mod">
          <ac:chgData name="Ruth Walker" userId="80a6fe3a-f81c-41d4-bf08-323d3bd9e197" providerId="ADAL" clId="{9602898D-8B94-49B4-822B-A9E1F65B547F}" dt="2022-10-24T09:07:51.133" v="716"/>
          <ac:cxnSpMkLst>
            <pc:docMk/>
            <pc:sldMk cId="1916052016" sldId="257"/>
            <ac:cxnSpMk id="11" creationId="{37A579CB-922C-BAEA-003D-C6EB6276C451}"/>
          </ac:cxnSpMkLst>
        </pc:cxnChg>
        <pc:cxnChg chg="add del mod">
          <ac:chgData name="Ruth Walker" userId="80a6fe3a-f81c-41d4-bf08-323d3bd9e197" providerId="ADAL" clId="{9602898D-8B94-49B4-822B-A9E1F65B547F}" dt="2022-10-24T09:10:28.446" v="748" actId="478"/>
          <ac:cxnSpMkLst>
            <pc:docMk/>
            <pc:sldMk cId="1916052016" sldId="257"/>
            <ac:cxnSpMk id="16" creationId="{DA4E9098-8249-F005-FABB-7D6C19A19BD0}"/>
          </ac:cxnSpMkLst>
        </pc:cxnChg>
        <pc:cxnChg chg="add del mod">
          <ac:chgData name="Ruth Walker" userId="80a6fe3a-f81c-41d4-bf08-323d3bd9e197" providerId="ADAL" clId="{9602898D-8B94-49B4-822B-A9E1F65B547F}" dt="2022-10-24T09:10:36.209" v="754" actId="478"/>
          <ac:cxnSpMkLst>
            <pc:docMk/>
            <pc:sldMk cId="1916052016" sldId="257"/>
            <ac:cxnSpMk id="17" creationId="{DE3F64B7-F008-CED9-6C2C-F98DDA171D80}"/>
          </ac:cxnSpMkLst>
        </pc:cxnChg>
        <pc:cxnChg chg="add del mod">
          <ac:chgData name="Ruth Walker" userId="80a6fe3a-f81c-41d4-bf08-323d3bd9e197" providerId="ADAL" clId="{9602898D-8B94-49B4-822B-A9E1F65B547F}" dt="2022-10-24T09:11:00.119" v="758"/>
          <ac:cxnSpMkLst>
            <pc:docMk/>
            <pc:sldMk cId="1916052016" sldId="257"/>
            <ac:cxnSpMk id="23" creationId="{DD85A88E-C5A9-484F-37AC-C0E0857149F5}"/>
          </ac:cxnSpMkLst>
        </pc:cxnChg>
        <pc:cxnChg chg="add del mod">
          <ac:chgData name="Ruth Walker" userId="80a6fe3a-f81c-41d4-bf08-323d3bd9e197" providerId="ADAL" clId="{9602898D-8B94-49B4-822B-A9E1F65B547F}" dt="2022-10-24T09:11:00.119" v="758"/>
          <ac:cxnSpMkLst>
            <pc:docMk/>
            <pc:sldMk cId="1916052016" sldId="257"/>
            <ac:cxnSpMk id="24" creationId="{13B1492B-54C2-5157-77D2-FCA12C3AE82F}"/>
          </ac:cxnSpMkLst>
        </pc:cxnChg>
        <pc:cxnChg chg="add del mod">
          <ac:chgData name="Ruth Walker" userId="80a6fe3a-f81c-41d4-bf08-323d3bd9e197" providerId="ADAL" clId="{9602898D-8B94-49B4-822B-A9E1F65B547F}" dt="2022-10-24T09:11:08.014" v="762"/>
          <ac:cxnSpMkLst>
            <pc:docMk/>
            <pc:sldMk cId="1916052016" sldId="257"/>
            <ac:cxnSpMk id="28" creationId="{96F1A5F8-41D7-C0B7-E363-033C0810FA90}"/>
          </ac:cxnSpMkLst>
        </pc:cxnChg>
        <pc:cxnChg chg="add del mod">
          <ac:chgData name="Ruth Walker" userId="80a6fe3a-f81c-41d4-bf08-323d3bd9e197" providerId="ADAL" clId="{9602898D-8B94-49B4-822B-A9E1F65B547F}" dt="2022-10-24T09:11:08.014" v="762"/>
          <ac:cxnSpMkLst>
            <pc:docMk/>
            <pc:sldMk cId="1916052016" sldId="257"/>
            <ac:cxnSpMk id="29" creationId="{A1CC8B76-FC8A-BDD9-7988-FB9814530ECF}"/>
          </ac:cxnSpMkLst>
        </pc:cxnChg>
        <pc:cxnChg chg="add del mod">
          <ac:chgData name="Ruth Walker" userId="80a6fe3a-f81c-41d4-bf08-323d3bd9e197" providerId="ADAL" clId="{9602898D-8B94-49B4-822B-A9E1F65B547F}" dt="2022-10-24T09:11:12.360" v="764"/>
          <ac:cxnSpMkLst>
            <pc:docMk/>
            <pc:sldMk cId="1916052016" sldId="257"/>
            <ac:cxnSpMk id="33" creationId="{E48F088B-E56A-54C0-48D9-849B9052BD27}"/>
          </ac:cxnSpMkLst>
        </pc:cxnChg>
        <pc:cxnChg chg="add del mod">
          <ac:chgData name="Ruth Walker" userId="80a6fe3a-f81c-41d4-bf08-323d3bd9e197" providerId="ADAL" clId="{9602898D-8B94-49B4-822B-A9E1F65B547F}" dt="2022-10-24T09:11:12.360" v="764"/>
          <ac:cxnSpMkLst>
            <pc:docMk/>
            <pc:sldMk cId="1916052016" sldId="257"/>
            <ac:cxnSpMk id="34" creationId="{5555D507-8B5D-8FB1-52F2-A153C07A8C73}"/>
          </ac:cxnSpMkLst>
        </pc:cxnChg>
        <pc:cxnChg chg="add mod">
          <ac:chgData name="Ruth Walker" userId="80a6fe3a-f81c-41d4-bf08-323d3bd9e197" providerId="ADAL" clId="{9602898D-8B94-49B4-822B-A9E1F65B547F}" dt="2022-10-24T09:56:22.285" v="1977" actId="1076"/>
          <ac:cxnSpMkLst>
            <pc:docMk/>
            <pc:sldMk cId="1916052016" sldId="257"/>
            <ac:cxnSpMk id="38" creationId="{C5113076-5C3C-FA3F-E3B0-6FBC7BF0E97D}"/>
          </ac:cxnSpMkLst>
        </pc:cxnChg>
        <pc:cxnChg chg="add mod">
          <ac:chgData name="Ruth Walker" userId="80a6fe3a-f81c-41d4-bf08-323d3bd9e197" providerId="ADAL" clId="{9602898D-8B94-49B4-822B-A9E1F65B547F}" dt="2022-10-24T09:56:22.285" v="1977" actId="1076"/>
          <ac:cxnSpMkLst>
            <pc:docMk/>
            <pc:sldMk cId="1916052016" sldId="257"/>
            <ac:cxnSpMk id="39" creationId="{755472B0-C09D-81E8-A20D-2427EA591799}"/>
          </ac:cxnSpMkLst>
        </pc:cxnChg>
        <pc:cxnChg chg="add mod">
          <ac:chgData name="Ruth Walker" userId="80a6fe3a-f81c-41d4-bf08-323d3bd9e197" providerId="ADAL" clId="{9602898D-8B94-49B4-822B-A9E1F65B547F}" dt="2022-10-24T09:56:22.285" v="1977" actId="1076"/>
          <ac:cxnSpMkLst>
            <pc:docMk/>
            <pc:sldMk cId="1916052016" sldId="257"/>
            <ac:cxnSpMk id="45" creationId="{3D98B5B2-D937-1CBC-A881-8EEF20FB1A3E}"/>
          </ac:cxnSpMkLst>
        </pc:cxnChg>
        <pc:cxnChg chg="add mod">
          <ac:chgData name="Ruth Walker" userId="80a6fe3a-f81c-41d4-bf08-323d3bd9e197" providerId="ADAL" clId="{9602898D-8B94-49B4-822B-A9E1F65B547F}" dt="2022-10-24T09:56:22.285" v="1977" actId="1076"/>
          <ac:cxnSpMkLst>
            <pc:docMk/>
            <pc:sldMk cId="1916052016" sldId="257"/>
            <ac:cxnSpMk id="46" creationId="{2E4FF656-72F5-9D9D-8E34-56DF5A6C46FC}"/>
          </ac:cxnSpMkLst>
        </pc:cxnChg>
        <pc:cxnChg chg="add mod">
          <ac:chgData name="Ruth Walker" userId="80a6fe3a-f81c-41d4-bf08-323d3bd9e197" providerId="ADAL" clId="{9602898D-8B94-49B4-822B-A9E1F65B547F}" dt="2022-10-24T09:56:22.285" v="1977" actId="1076"/>
          <ac:cxnSpMkLst>
            <pc:docMk/>
            <pc:sldMk cId="1916052016" sldId="257"/>
            <ac:cxnSpMk id="48" creationId="{58E16B1F-73AF-2FB7-1802-887ACF7F47A9}"/>
          </ac:cxnSpMkLst>
        </pc:cxnChg>
        <pc:cxnChg chg="add del mod">
          <ac:chgData name="Ruth Walker" userId="80a6fe3a-f81c-41d4-bf08-323d3bd9e197" providerId="ADAL" clId="{9602898D-8B94-49B4-822B-A9E1F65B547F}" dt="2022-10-24T09:19:40.290" v="1011" actId="478"/>
          <ac:cxnSpMkLst>
            <pc:docMk/>
            <pc:sldMk cId="1916052016" sldId="257"/>
            <ac:cxnSpMk id="80" creationId="{50C7CC9E-6413-0718-BC57-A0D3326DFFCE}"/>
          </ac:cxnSpMkLst>
        </pc:cxnChg>
      </pc:sldChg>
      <pc:sldChg chg="new del">
        <pc:chgData name="Ruth Walker" userId="80a6fe3a-f81c-41d4-bf08-323d3bd9e197" providerId="ADAL" clId="{9602898D-8B94-49B4-822B-A9E1F65B547F}" dt="2022-10-24T09:59:20.303" v="2012" actId="47"/>
        <pc:sldMkLst>
          <pc:docMk/>
          <pc:sldMk cId="820345858" sldId="258"/>
        </pc:sldMkLst>
      </pc:sldChg>
      <pc:sldChg chg="addSp delSp modSp mod delDesignElem">
        <pc:chgData name="Ruth Walker" userId="80a6fe3a-f81c-41d4-bf08-323d3bd9e197" providerId="ADAL" clId="{9602898D-8B94-49B4-822B-A9E1F65B547F}" dt="2022-10-24T13:12:49.794" v="3529" actId="20577"/>
        <pc:sldMkLst>
          <pc:docMk/>
          <pc:sldMk cId="1100391464" sldId="258"/>
        </pc:sldMkLst>
        <pc:spChg chg="mod">
          <ac:chgData name="Ruth Walker" userId="80a6fe3a-f81c-41d4-bf08-323d3bd9e197" providerId="ADAL" clId="{9602898D-8B94-49B4-822B-A9E1F65B547F}" dt="2022-10-24T11:09:43.320" v="3213" actId="2711"/>
          <ac:spMkLst>
            <pc:docMk/>
            <pc:sldMk cId="1100391464" sldId="258"/>
            <ac:spMk id="2" creationId="{5B9AD21E-A1F5-DE10-CBBE-257F627BAB25}"/>
          </ac:spMkLst>
        </pc:spChg>
        <pc:spChg chg="mod">
          <ac:chgData name="Ruth Walker" userId="80a6fe3a-f81c-41d4-bf08-323d3bd9e197" providerId="ADAL" clId="{9602898D-8B94-49B4-822B-A9E1F65B547F}" dt="2022-10-24T11:09:43.320" v="3213" actId="2711"/>
          <ac:spMkLst>
            <pc:docMk/>
            <pc:sldMk cId="1100391464" sldId="258"/>
            <ac:spMk id="4" creationId="{B2E6B9DE-4BC2-62C4-C6D3-6A22C8E70602}"/>
          </ac:spMkLst>
        </pc:spChg>
        <pc:spChg chg="mod">
          <ac:chgData name="Ruth Walker" userId="80a6fe3a-f81c-41d4-bf08-323d3bd9e197" providerId="ADAL" clId="{9602898D-8B94-49B4-822B-A9E1F65B547F}" dt="2022-10-24T11:09:43.320" v="3213" actId="2711"/>
          <ac:spMkLst>
            <pc:docMk/>
            <pc:sldMk cId="1100391464" sldId="258"/>
            <ac:spMk id="5" creationId="{4CC6AFD8-A8EC-9124-6B66-92E6BDE5F0A0}"/>
          </ac:spMkLst>
        </pc:spChg>
        <pc:spChg chg="mod">
          <ac:chgData name="Ruth Walker" userId="80a6fe3a-f81c-41d4-bf08-323d3bd9e197" providerId="ADAL" clId="{9602898D-8B94-49B4-822B-A9E1F65B547F}" dt="2022-10-24T11:09:43.320" v="3213" actId="2711"/>
          <ac:spMkLst>
            <pc:docMk/>
            <pc:sldMk cId="1100391464" sldId="258"/>
            <ac:spMk id="10" creationId="{3B7900E2-9517-6510-B326-105764932B7F}"/>
          </ac:spMkLst>
        </pc:spChg>
        <pc:spChg chg="add mod">
          <ac:chgData name="Ruth Walker" userId="80a6fe3a-f81c-41d4-bf08-323d3bd9e197" providerId="ADAL" clId="{9602898D-8B94-49B4-822B-A9E1F65B547F}" dt="2022-10-24T12:59:45.193" v="3393" actId="1076"/>
          <ac:spMkLst>
            <pc:docMk/>
            <pc:sldMk cId="1100391464" sldId="258"/>
            <ac:spMk id="12" creationId="{6C4B2F1B-410F-79CE-0302-E856D9AFD551}"/>
          </ac:spMkLst>
        </pc:spChg>
        <pc:spChg chg="add mod">
          <ac:chgData name="Ruth Walker" userId="80a6fe3a-f81c-41d4-bf08-323d3bd9e197" providerId="ADAL" clId="{9602898D-8B94-49B4-822B-A9E1F65B547F}" dt="2022-10-24T12:59:45.193" v="3393" actId="1076"/>
          <ac:spMkLst>
            <pc:docMk/>
            <pc:sldMk cId="1100391464" sldId="258"/>
            <ac:spMk id="13" creationId="{8D95B68A-FF00-EE36-20A6-9D79722602DE}"/>
          </ac:spMkLst>
        </pc:spChg>
        <pc:spChg chg="add mod">
          <ac:chgData name="Ruth Walker" userId="80a6fe3a-f81c-41d4-bf08-323d3bd9e197" providerId="ADAL" clId="{9602898D-8B94-49B4-822B-A9E1F65B547F}" dt="2022-10-24T12:59:45.193" v="3393" actId="1076"/>
          <ac:spMkLst>
            <pc:docMk/>
            <pc:sldMk cId="1100391464" sldId="258"/>
            <ac:spMk id="14" creationId="{5456A3EA-E6D5-8D65-B00A-D9C935F50A92}"/>
          </ac:spMkLst>
        </pc:spChg>
        <pc:spChg chg="add mod">
          <ac:chgData name="Ruth Walker" userId="80a6fe3a-f81c-41d4-bf08-323d3bd9e197" providerId="ADAL" clId="{9602898D-8B94-49B4-822B-A9E1F65B547F}" dt="2022-10-24T12:59:45.193" v="3393" actId="1076"/>
          <ac:spMkLst>
            <pc:docMk/>
            <pc:sldMk cId="1100391464" sldId="258"/>
            <ac:spMk id="15" creationId="{95040318-2256-AE6B-9F8E-6630CEAF1CC0}"/>
          </ac:spMkLst>
        </pc:spChg>
        <pc:spChg chg="add mod">
          <ac:chgData name="Ruth Walker" userId="80a6fe3a-f81c-41d4-bf08-323d3bd9e197" providerId="ADAL" clId="{9602898D-8B94-49B4-822B-A9E1F65B547F}" dt="2022-10-24T12:59:45.193" v="3393" actId="1076"/>
          <ac:spMkLst>
            <pc:docMk/>
            <pc:sldMk cId="1100391464" sldId="258"/>
            <ac:spMk id="18" creationId="{E6A9382C-BF81-2324-390D-50757F797F22}"/>
          </ac:spMkLst>
        </pc:spChg>
        <pc:spChg chg="mod">
          <ac:chgData name="Ruth Walker" userId="80a6fe3a-f81c-41d4-bf08-323d3bd9e197" providerId="ADAL" clId="{9602898D-8B94-49B4-822B-A9E1F65B547F}" dt="2022-10-24T11:09:43.320" v="3213" actId="2711"/>
          <ac:spMkLst>
            <pc:docMk/>
            <pc:sldMk cId="1100391464" sldId="258"/>
            <ac:spMk id="19" creationId="{C1385C79-9B58-A916-7986-EF26626ED9F1}"/>
          </ac:spMkLst>
        </pc:spChg>
        <pc:spChg chg="add mod">
          <ac:chgData name="Ruth Walker" userId="80a6fe3a-f81c-41d4-bf08-323d3bd9e197" providerId="ADAL" clId="{9602898D-8B94-49B4-822B-A9E1F65B547F}" dt="2022-10-24T13:02:18.688" v="3514" actId="20577"/>
          <ac:spMkLst>
            <pc:docMk/>
            <pc:sldMk cId="1100391464" sldId="258"/>
            <ac:spMk id="21" creationId="{324C6DA1-F30D-041E-31D9-EEB2E2F63238}"/>
          </ac:spMkLst>
        </pc:spChg>
        <pc:spChg chg="add del mod">
          <ac:chgData name="Ruth Walker" userId="80a6fe3a-f81c-41d4-bf08-323d3bd9e197" providerId="ADAL" clId="{9602898D-8B94-49B4-822B-A9E1F65B547F}" dt="2022-10-24T10:10:43.152" v="2126"/>
          <ac:spMkLst>
            <pc:docMk/>
            <pc:sldMk cId="1100391464" sldId="258"/>
            <ac:spMk id="22" creationId="{2B5F5CCC-EE96-4972-5978-C77DA26509C4}"/>
          </ac:spMkLst>
        </pc:spChg>
        <pc:spChg chg="add del mod">
          <ac:chgData name="Ruth Walker" userId="80a6fe3a-f81c-41d4-bf08-323d3bd9e197" providerId="ADAL" clId="{9602898D-8B94-49B4-822B-A9E1F65B547F}" dt="2022-10-24T10:10:43.152" v="2126"/>
          <ac:spMkLst>
            <pc:docMk/>
            <pc:sldMk cId="1100391464" sldId="258"/>
            <ac:spMk id="23" creationId="{4DF30434-5050-2823-935F-AF65FB584E23}"/>
          </ac:spMkLst>
        </pc:spChg>
        <pc:spChg chg="add del mod">
          <ac:chgData name="Ruth Walker" userId="80a6fe3a-f81c-41d4-bf08-323d3bd9e197" providerId="ADAL" clId="{9602898D-8B94-49B4-822B-A9E1F65B547F}" dt="2022-10-24T10:10:43.152" v="2126"/>
          <ac:spMkLst>
            <pc:docMk/>
            <pc:sldMk cId="1100391464" sldId="258"/>
            <ac:spMk id="24" creationId="{CAF17FF8-5D3F-19E6-2934-7DCFA631DBF8}"/>
          </ac:spMkLst>
        </pc:spChg>
        <pc:spChg chg="add del mod">
          <ac:chgData name="Ruth Walker" userId="80a6fe3a-f81c-41d4-bf08-323d3bd9e197" providerId="ADAL" clId="{9602898D-8B94-49B4-822B-A9E1F65B547F}" dt="2022-10-24T10:10:43.152" v="2126"/>
          <ac:spMkLst>
            <pc:docMk/>
            <pc:sldMk cId="1100391464" sldId="258"/>
            <ac:spMk id="25" creationId="{152A72DA-62B7-3F52-B773-346D7B0F5EC1}"/>
          </ac:spMkLst>
        </pc:spChg>
        <pc:spChg chg="add del mod">
          <ac:chgData name="Ruth Walker" userId="80a6fe3a-f81c-41d4-bf08-323d3bd9e197" providerId="ADAL" clId="{9602898D-8B94-49B4-822B-A9E1F65B547F}" dt="2022-10-24T10:10:43.152" v="2126"/>
          <ac:spMkLst>
            <pc:docMk/>
            <pc:sldMk cId="1100391464" sldId="258"/>
            <ac:spMk id="28" creationId="{B831FD13-4F2D-6ED5-9722-A9697D26667F}"/>
          </ac:spMkLst>
        </pc:spChg>
        <pc:spChg chg="add del mod">
          <ac:chgData name="Ruth Walker" userId="80a6fe3a-f81c-41d4-bf08-323d3bd9e197" providerId="ADAL" clId="{9602898D-8B94-49B4-822B-A9E1F65B547F}" dt="2022-10-24T10:10:43.152" v="2126"/>
          <ac:spMkLst>
            <pc:docMk/>
            <pc:sldMk cId="1100391464" sldId="258"/>
            <ac:spMk id="30" creationId="{F41B1225-568B-51A0-E5D1-C005D3939532}"/>
          </ac:spMkLst>
        </pc:spChg>
        <pc:spChg chg="add del mod">
          <ac:chgData name="Ruth Walker" userId="80a6fe3a-f81c-41d4-bf08-323d3bd9e197" providerId="ADAL" clId="{9602898D-8B94-49B4-822B-A9E1F65B547F}" dt="2022-10-24T10:10:54.638" v="2130"/>
          <ac:spMkLst>
            <pc:docMk/>
            <pc:sldMk cId="1100391464" sldId="258"/>
            <ac:spMk id="31" creationId="{E6295199-57A6-4B09-C7C1-D7C88A4C7D86}"/>
          </ac:spMkLst>
        </pc:spChg>
        <pc:spChg chg="add mod">
          <ac:chgData name="Ruth Walker" userId="80a6fe3a-f81c-41d4-bf08-323d3bd9e197" providerId="ADAL" clId="{9602898D-8B94-49B4-822B-A9E1F65B547F}" dt="2022-10-24T12:59:45.193" v="3393" actId="1076"/>
          <ac:spMkLst>
            <pc:docMk/>
            <pc:sldMk cId="1100391464" sldId="258"/>
            <ac:spMk id="32" creationId="{E7FEA52A-A312-485F-6ABD-19CDB3A3DA44}"/>
          </ac:spMkLst>
        </pc:spChg>
        <pc:spChg chg="add mod">
          <ac:chgData name="Ruth Walker" userId="80a6fe3a-f81c-41d4-bf08-323d3bd9e197" providerId="ADAL" clId="{9602898D-8B94-49B4-822B-A9E1F65B547F}" dt="2022-10-24T12:59:45.193" v="3393" actId="1076"/>
          <ac:spMkLst>
            <pc:docMk/>
            <pc:sldMk cId="1100391464" sldId="258"/>
            <ac:spMk id="33" creationId="{A9BE1C67-0879-740A-3A17-053E89B489B0}"/>
          </ac:spMkLst>
        </pc:spChg>
        <pc:spChg chg="add mod">
          <ac:chgData name="Ruth Walker" userId="80a6fe3a-f81c-41d4-bf08-323d3bd9e197" providerId="ADAL" clId="{9602898D-8B94-49B4-822B-A9E1F65B547F}" dt="2022-10-24T12:59:45.193" v="3393" actId="1076"/>
          <ac:spMkLst>
            <pc:docMk/>
            <pc:sldMk cId="1100391464" sldId="258"/>
            <ac:spMk id="34" creationId="{2C1F23EF-4616-8FF4-6D86-FBF7B16DCB6C}"/>
          </ac:spMkLst>
        </pc:spChg>
        <pc:spChg chg="mod">
          <ac:chgData name="Ruth Walker" userId="80a6fe3a-f81c-41d4-bf08-323d3bd9e197" providerId="ADAL" clId="{9602898D-8B94-49B4-822B-A9E1F65B547F}" dt="2022-10-24T11:09:43.320" v="3213" actId="2711"/>
          <ac:spMkLst>
            <pc:docMk/>
            <pc:sldMk cId="1100391464" sldId="258"/>
            <ac:spMk id="35" creationId="{6B82349A-6132-BCF1-7768-BA741F3B9182}"/>
          </ac:spMkLst>
        </pc:spChg>
        <pc:spChg chg="mod">
          <ac:chgData name="Ruth Walker" userId="80a6fe3a-f81c-41d4-bf08-323d3bd9e197" providerId="ADAL" clId="{9602898D-8B94-49B4-822B-A9E1F65B547F}" dt="2022-10-24T11:09:43.320" v="3213" actId="2711"/>
          <ac:spMkLst>
            <pc:docMk/>
            <pc:sldMk cId="1100391464" sldId="258"/>
            <ac:spMk id="36" creationId="{F38ED591-03C9-BBEE-3443-4AECB8E0B185}"/>
          </ac:spMkLst>
        </pc:spChg>
        <pc:spChg chg="mod">
          <ac:chgData name="Ruth Walker" userId="80a6fe3a-f81c-41d4-bf08-323d3bd9e197" providerId="ADAL" clId="{9602898D-8B94-49B4-822B-A9E1F65B547F}" dt="2022-10-24T11:09:43.320" v="3213" actId="2711"/>
          <ac:spMkLst>
            <pc:docMk/>
            <pc:sldMk cId="1100391464" sldId="258"/>
            <ac:spMk id="37" creationId="{334E3476-317A-41F2-7DBE-45EE0B356F73}"/>
          </ac:spMkLst>
        </pc:spChg>
        <pc:spChg chg="mod">
          <ac:chgData name="Ruth Walker" userId="80a6fe3a-f81c-41d4-bf08-323d3bd9e197" providerId="ADAL" clId="{9602898D-8B94-49B4-822B-A9E1F65B547F}" dt="2022-10-24T11:09:43.320" v="3213" actId="2711"/>
          <ac:spMkLst>
            <pc:docMk/>
            <pc:sldMk cId="1100391464" sldId="258"/>
            <ac:spMk id="40" creationId="{615311E4-E0FA-8691-E362-883A9F21D19E}"/>
          </ac:spMkLst>
        </pc:spChg>
        <pc:spChg chg="mod">
          <ac:chgData name="Ruth Walker" userId="80a6fe3a-f81c-41d4-bf08-323d3bd9e197" providerId="ADAL" clId="{9602898D-8B94-49B4-822B-A9E1F65B547F}" dt="2022-10-24T11:09:43.320" v="3213" actId="2711"/>
          <ac:spMkLst>
            <pc:docMk/>
            <pc:sldMk cId="1100391464" sldId="258"/>
            <ac:spMk id="41" creationId="{098111BA-A3B1-9D55-3FF0-038813D6703C}"/>
          </ac:spMkLst>
        </pc:spChg>
        <pc:spChg chg="mod">
          <ac:chgData name="Ruth Walker" userId="80a6fe3a-f81c-41d4-bf08-323d3bd9e197" providerId="ADAL" clId="{9602898D-8B94-49B4-822B-A9E1F65B547F}" dt="2022-10-24T11:09:43.320" v="3213" actId="2711"/>
          <ac:spMkLst>
            <pc:docMk/>
            <pc:sldMk cId="1100391464" sldId="258"/>
            <ac:spMk id="42" creationId="{33F00D56-483D-A872-7913-B3C493CB6F3C}"/>
          </ac:spMkLst>
        </pc:spChg>
        <pc:spChg chg="mod">
          <ac:chgData name="Ruth Walker" userId="80a6fe3a-f81c-41d4-bf08-323d3bd9e197" providerId="ADAL" clId="{9602898D-8B94-49B4-822B-A9E1F65B547F}" dt="2022-10-24T11:09:43.320" v="3213" actId="2711"/>
          <ac:spMkLst>
            <pc:docMk/>
            <pc:sldMk cId="1100391464" sldId="258"/>
            <ac:spMk id="43" creationId="{02587DB8-25BB-DE7C-BDDD-3833E1140657}"/>
          </ac:spMkLst>
        </pc:spChg>
        <pc:spChg chg="mod">
          <ac:chgData name="Ruth Walker" userId="80a6fe3a-f81c-41d4-bf08-323d3bd9e197" providerId="ADAL" clId="{9602898D-8B94-49B4-822B-A9E1F65B547F}" dt="2022-10-24T11:09:43.320" v="3213" actId="2711"/>
          <ac:spMkLst>
            <pc:docMk/>
            <pc:sldMk cId="1100391464" sldId="258"/>
            <ac:spMk id="44" creationId="{630FFB7F-B9CB-B897-67D1-90B1E31349E7}"/>
          </ac:spMkLst>
        </pc:spChg>
        <pc:spChg chg="mod">
          <ac:chgData name="Ruth Walker" userId="80a6fe3a-f81c-41d4-bf08-323d3bd9e197" providerId="ADAL" clId="{9602898D-8B94-49B4-822B-A9E1F65B547F}" dt="2022-10-24T11:09:43.320" v="3213" actId="2711"/>
          <ac:spMkLst>
            <pc:docMk/>
            <pc:sldMk cId="1100391464" sldId="258"/>
            <ac:spMk id="47" creationId="{AFC6BDDC-CF98-772F-0611-4983E0E4FBA3}"/>
          </ac:spMkLst>
        </pc:spChg>
        <pc:spChg chg="mod">
          <ac:chgData name="Ruth Walker" userId="80a6fe3a-f81c-41d4-bf08-323d3bd9e197" providerId="ADAL" clId="{9602898D-8B94-49B4-822B-A9E1F65B547F}" dt="2022-10-24T11:09:43.320" v="3213" actId="2711"/>
          <ac:spMkLst>
            <pc:docMk/>
            <pc:sldMk cId="1100391464" sldId="258"/>
            <ac:spMk id="50" creationId="{0EF1EFC4-1837-2D9C-DB97-AF0465D9DFE6}"/>
          </ac:spMkLst>
        </pc:spChg>
        <pc:spChg chg="mod">
          <ac:chgData name="Ruth Walker" userId="80a6fe3a-f81c-41d4-bf08-323d3bd9e197" providerId="ADAL" clId="{9602898D-8B94-49B4-822B-A9E1F65B547F}" dt="2022-10-24T12:58:05.623" v="3349" actId="20577"/>
          <ac:spMkLst>
            <pc:docMk/>
            <pc:sldMk cId="1100391464" sldId="258"/>
            <ac:spMk id="51" creationId="{462CC8AE-555B-1A74-9CED-8741CEFC0E96}"/>
          </ac:spMkLst>
        </pc:spChg>
        <pc:spChg chg="add del">
          <ac:chgData name="Ruth Walker" userId="80a6fe3a-f81c-41d4-bf08-323d3bd9e197" providerId="ADAL" clId="{9602898D-8B94-49B4-822B-A9E1F65B547F}" dt="2022-10-24T10:30:49.575" v="2735" actId="478"/>
          <ac:spMkLst>
            <pc:docMk/>
            <pc:sldMk cId="1100391464" sldId="258"/>
            <ac:spMk id="55" creationId="{26C824D3-2509-2A8E-B67C-999454B262A0}"/>
          </ac:spMkLst>
        </pc:spChg>
        <pc:spChg chg="add mod">
          <ac:chgData name="Ruth Walker" userId="80a6fe3a-f81c-41d4-bf08-323d3bd9e197" providerId="ADAL" clId="{9602898D-8B94-49B4-822B-A9E1F65B547F}" dt="2022-10-24T11:09:43.320" v="3213" actId="2711"/>
          <ac:spMkLst>
            <pc:docMk/>
            <pc:sldMk cId="1100391464" sldId="258"/>
            <ac:spMk id="56" creationId="{19840D08-3C18-1770-62B4-6C14995D8787}"/>
          </ac:spMkLst>
        </pc:spChg>
        <pc:spChg chg="add del mod">
          <ac:chgData name="Ruth Walker" userId="80a6fe3a-f81c-41d4-bf08-323d3bd9e197" providerId="ADAL" clId="{9602898D-8B94-49B4-822B-A9E1F65B547F}" dt="2022-10-24T10:33:51.755" v="2775" actId="478"/>
          <ac:spMkLst>
            <pc:docMk/>
            <pc:sldMk cId="1100391464" sldId="258"/>
            <ac:spMk id="57" creationId="{DF96285F-6213-D26A-B1B4-96AE5FF31FAF}"/>
          </ac:spMkLst>
        </pc:spChg>
        <pc:spChg chg="add mod">
          <ac:chgData name="Ruth Walker" userId="80a6fe3a-f81c-41d4-bf08-323d3bd9e197" providerId="ADAL" clId="{9602898D-8B94-49B4-822B-A9E1F65B547F}" dt="2022-10-24T11:09:43.320" v="3213" actId="2711"/>
          <ac:spMkLst>
            <pc:docMk/>
            <pc:sldMk cId="1100391464" sldId="258"/>
            <ac:spMk id="59" creationId="{D30D4C06-7ED5-1A0C-5632-6BAC5F633A80}"/>
          </ac:spMkLst>
        </pc:spChg>
        <pc:spChg chg="mod">
          <ac:chgData name="Ruth Walker" userId="80a6fe3a-f81c-41d4-bf08-323d3bd9e197" providerId="ADAL" clId="{9602898D-8B94-49B4-822B-A9E1F65B547F}" dt="2022-10-24T13:00:34.556" v="3411" actId="20577"/>
          <ac:spMkLst>
            <pc:docMk/>
            <pc:sldMk cId="1100391464" sldId="258"/>
            <ac:spMk id="67" creationId="{DA0F8C72-2090-2716-EA5A-0A73FF30E18E}"/>
          </ac:spMkLst>
        </pc:spChg>
        <pc:spChg chg="add mod">
          <ac:chgData name="Ruth Walker" userId="80a6fe3a-f81c-41d4-bf08-323d3bd9e197" providerId="ADAL" clId="{9602898D-8B94-49B4-822B-A9E1F65B547F}" dt="2022-10-24T11:09:43.320" v="3213" actId="2711"/>
          <ac:spMkLst>
            <pc:docMk/>
            <pc:sldMk cId="1100391464" sldId="258"/>
            <ac:spMk id="69" creationId="{590B7A6E-3DDD-4412-9FB0-E5860C781376}"/>
          </ac:spMkLst>
        </pc:spChg>
        <pc:spChg chg="add mod">
          <ac:chgData name="Ruth Walker" userId="80a6fe3a-f81c-41d4-bf08-323d3bd9e197" providerId="ADAL" clId="{9602898D-8B94-49B4-822B-A9E1F65B547F}" dt="2022-10-24T11:09:43.320" v="3213" actId="2711"/>
          <ac:spMkLst>
            <pc:docMk/>
            <pc:sldMk cId="1100391464" sldId="258"/>
            <ac:spMk id="78" creationId="{1C061FF9-AED6-2247-C1D6-A27C4AE06FA4}"/>
          </ac:spMkLst>
        </pc:spChg>
        <pc:spChg chg="add mod">
          <ac:chgData name="Ruth Walker" userId="80a6fe3a-f81c-41d4-bf08-323d3bd9e197" providerId="ADAL" clId="{9602898D-8B94-49B4-822B-A9E1F65B547F}" dt="2022-10-24T13:12:49.794" v="3529" actId="20577"/>
          <ac:spMkLst>
            <pc:docMk/>
            <pc:sldMk cId="1100391464" sldId="258"/>
            <ac:spMk id="80" creationId="{B07EC227-23BD-A630-DFA6-99F2B08D7BF6}"/>
          </ac:spMkLst>
        </pc:spChg>
        <pc:spChg chg="mod">
          <ac:chgData name="Ruth Walker" userId="80a6fe3a-f81c-41d4-bf08-323d3bd9e197" providerId="ADAL" clId="{9602898D-8B94-49B4-822B-A9E1F65B547F}" dt="2022-10-24T13:02:40.602" v="3522" actId="20577"/>
          <ac:spMkLst>
            <pc:docMk/>
            <pc:sldMk cId="1100391464" sldId="258"/>
            <ac:spMk id="82" creationId="{0B239F7A-8667-7304-56E2-9765BFEBDF8F}"/>
          </ac:spMkLst>
        </pc:spChg>
        <pc:spChg chg="mod">
          <ac:chgData name="Ruth Walker" userId="80a6fe3a-f81c-41d4-bf08-323d3bd9e197" providerId="ADAL" clId="{9602898D-8B94-49B4-822B-A9E1F65B547F}" dt="2022-10-24T12:53:35.568" v="3268" actId="1076"/>
          <ac:spMkLst>
            <pc:docMk/>
            <pc:sldMk cId="1100391464" sldId="258"/>
            <ac:spMk id="86" creationId="{BDA93574-0BFE-E041-BCBC-98F0DA360BAD}"/>
          </ac:spMkLst>
        </pc:spChg>
        <pc:spChg chg="mod">
          <ac:chgData name="Ruth Walker" userId="80a6fe3a-f81c-41d4-bf08-323d3bd9e197" providerId="ADAL" clId="{9602898D-8B94-49B4-822B-A9E1F65B547F}" dt="2022-10-24T11:09:43.320" v="3213" actId="2711"/>
          <ac:spMkLst>
            <pc:docMk/>
            <pc:sldMk cId="1100391464" sldId="258"/>
            <ac:spMk id="90" creationId="{B3CA6F61-0DBE-677E-21AF-9F87EF3D6FB4}"/>
          </ac:spMkLst>
        </pc:spChg>
        <pc:spChg chg="mod">
          <ac:chgData name="Ruth Walker" userId="80a6fe3a-f81c-41d4-bf08-323d3bd9e197" providerId="ADAL" clId="{9602898D-8B94-49B4-822B-A9E1F65B547F}" dt="2022-10-24T13:03:01.191" v="3525" actId="20577"/>
          <ac:spMkLst>
            <pc:docMk/>
            <pc:sldMk cId="1100391464" sldId="258"/>
            <ac:spMk id="92" creationId="{EC2A1E6B-9674-2340-FE5D-E3803E06A57D}"/>
          </ac:spMkLst>
        </pc:spChg>
        <pc:spChg chg="mod">
          <ac:chgData name="Ruth Walker" userId="80a6fe3a-f81c-41d4-bf08-323d3bd9e197" providerId="ADAL" clId="{9602898D-8B94-49B4-822B-A9E1F65B547F}" dt="2022-10-24T11:09:43.320" v="3213" actId="2711"/>
          <ac:spMkLst>
            <pc:docMk/>
            <pc:sldMk cId="1100391464" sldId="258"/>
            <ac:spMk id="93" creationId="{3BAD9B00-3BFD-8467-06D1-5643030DC385}"/>
          </ac:spMkLst>
        </pc:spChg>
        <pc:picChg chg="add mod">
          <ac:chgData name="Ruth Walker" userId="80a6fe3a-f81c-41d4-bf08-323d3bd9e197" providerId="ADAL" clId="{9602898D-8B94-49B4-822B-A9E1F65B547F}" dt="2022-10-24T11:09:43.320" v="3213" actId="2711"/>
          <ac:picMkLst>
            <pc:docMk/>
            <pc:sldMk cId="1100391464" sldId="258"/>
            <ac:picMk id="11" creationId="{25150035-73D7-13CE-1C0D-F7256CEC974C}"/>
          </ac:picMkLst>
        </pc:picChg>
        <pc:picChg chg="add del mod">
          <ac:chgData name="Ruth Walker" userId="80a6fe3a-f81c-41d4-bf08-323d3bd9e197" providerId="ADAL" clId="{9602898D-8B94-49B4-822B-A9E1F65B547F}" dt="2022-10-24T10:22:13.551" v="2508" actId="21"/>
          <ac:picMkLst>
            <pc:docMk/>
            <pc:sldMk cId="1100391464" sldId="258"/>
            <ac:picMk id="52" creationId="{C051F23D-8B4A-D02D-EB64-64AF1A803603}"/>
          </ac:picMkLst>
        </pc:picChg>
        <pc:picChg chg="mod">
          <ac:chgData name="Ruth Walker" userId="80a6fe3a-f81c-41d4-bf08-323d3bd9e197" providerId="ADAL" clId="{9602898D-8B94-49B4-822B-A9E1F65B547F}" dt="2022-10-24T11:09:43.320" v="3213" actId="2711"/>
          <ac:picMkLst>
            <pc:docMk/>
            <pc:sldMk cId="1100391464" sldId="258"/>
            <ac:picMk id="53" creationId="{FA79A0FB-C568-34D6-51FB-3DCBF7CAF265}"/>
          </ac:picMkLst>
        </pc:picChg>
        <pc:picChg chg="add mod">
          <ac:chgData name="Ruth Walker" userId="80a6fe3a-f81c-41d4-bf08-323d3bd9e197" providerId="ADAL" clId="{9602898D-8B94-49B4-822B-A9E1F65B547F}" dt="2022-10-24T13:10:19.727" v="3526" actId="14100"/>
          <ac:picMkLst>
            <pc:docMk/>
            <pc:sldMk cId="1100391464" sldId="258"/>
            <ac:picMk id="54" creationId="{E17E4D94-AD9F-BC62-DEE8-50A69CA7970B}"/>
          </ac:picMkLst>
        </pc:picChg>
        <pc:picChg chg="mod">
          <ac:chgData name="Ruth Walker" userId="80a6fe3a-f81c-41d4-bf08-323d3bd9e197" providerId="ADAL" clId="{9602898D-8B94-49B4-822B-A9E1F65B547F}" dt="2022-10-24T11:09:43.320" v="3213" actId="2711"/>
          <ac:picMkLst>
            <pc:docMk/>
            <pc:sldMk cId="1100391464" sldId="258"/>
            <ac:picMk id="83" creationId="{C6B9BE19-E19A-C350-2D5F-546A39B3DF9F}"/>
          </ac:picMkLst>
        </pc:picChg>
        <pc:picChg chg="del">
          <ac:chgData name="Ruth Walker" userId="80a6fe3a-f81c-41d4-bf08-323d3bd9e197" providerId="ADAL" clId="{9602898D-8B94-49B4-822B-A9E1F65B547F}" dt="2022-10-24T10:06:04.023" v="2061" actId="478"/>
          <ac:picMkLst>
            <pc:docMk/>
            <pc:sldMk cId="1100391464" sldId="258"/>
            <ac:picMk id="89" creationId="{A7866F11-7034-4C44-0169-9001BEC0EED8}"/>
          </ac:picMkLst>
        </pc:picChg>
        <pc:picChg chg="mod">
          <ac:chgData name="Ruth Walker" userId="80a6fe3a-f81c-41d4-bf08-323d3bd9e197" providerId="ADAL" clId="{9602898D-8B94-49B4-822B-A9E1F65B547F}" dt="2022-10-24T11:09:43.320" v="3213" actId="2711"/>
          <ac:picMkLst>
            <pc:docMk/>
            <pc:sldMk cId="1100391464" sldId="258"/>
            <ac:picMk id="96" creationId="{0DCB5A1A-5481-3EDA-07DA-E2BC0174E600}"/>
          </ac:picMkLst>
        </pc:picChg>
        <pc:cxnChg chg="add mod">
          <ac:chgData name="Ruth Walker" userId="80a6fe3a-f81c-41d4-bf08-323d3bd9e197" providerId="ADAL" clId="{9602898D-8B94-49B4-822B-A9E1F65B547F}" dt="2022-10-24T12:59:45.193" v="3393" actId="1076"/>
          <ac:cxnSpMkLst>
            <pc:docMk/>
            <pc:sldMk cId="1100391464" sldId="258"/>
            <ac:cxnSpMk id="16" creationId="{370A8A18-0858-5E8A-AC46-EE92890B3C02}"/>
          </ac:cxnSpMkLst>
        </pc:cxnChg>
        <pc:cxnChg chg="add mod">
          <ac:chgData name="Ruth Walker" userId="80a6fe3a-f81c-41d4-bf08-323d3bd9e197" providerId="ADAL" clId="{9602898D-8B94-49B4-822B-A9E1F65B547F}" dt="2022-10-24T12:59:45.193" v="3393" actId="1076"/>
          <ac:cxnSpMkLst>
            <pc:docMk/>
            <pc:sldMk cId="1100391464" sldId="258"/>
            <ac:cxnSpMk id="17" creationId="{C44BD4C1-991E-6CFB-D53A-FB6F7F5C4A5C}"/>
          </ac:cxnSpMkLst>
        </pc:cxnChg>
        <pc:cxnChg chg="add mod">
          <ac:chgData name="Ruth Walker" userId="80a6fe3a-f81c-41d4-bf08-323d3bd9e197" providerId="ADAL" clId="{9602898D-8B94-49B4-822B-A9E1F65B547F}" dt="2022-10-24T12:59:45.193" v="3393" actId="1076"/>
          <ac:cxnSpMkLst>
            <pc:docMk/>
            <pc:sldMk cId="1100391464" sldId="258"/>
            <ac:cxnSpMk id="20" creationId="{66936737-62E6-0B58-0099-1C70580C02C2}"/>
          </ac:cxnSpMkLst>
        </pc:cxnChg>
        <pc:cxnChg chg="add del mod">
          <ac:chgData name="Ruth Walker" userId="80a6fe3a-f81c-41d4-bf08-323d3bd9e197" providerId="ADAL" clId="{9602898D-8B94-49B4-822B-A9E1F65B547F}" dt="2022-10-24T10:10:43.152" v="2126"/>
          <ac:cxnSpMkLst>
            <pc:docMk/>
            <pc:sldMk cId="1100391464" sldId="258"/>
            <ac:cxnSpMk id="26" creationId="{52043A3F-CD9E-A858-F241-26BC89C3FD3D}"/>
          </ac:cxnSpMkLst>
        </pc:cxnChg>
        <pc:cxnChg chg="add del mod">
          <ac:chgData name="Ruth Walker" userId="80a6fe3a-f81c-41d4-bf08-323d3bd9e197" providerId="ADAL" clId="{9602898D-8B94-49B4-822B-A9E1F65B547F}" dt="2022-10-24T10:10:43.152" v="2126"/>
          <ac:cxnSpMkLst>
            <pc:docMk/>
            <pc:sldMk cId="1100391464" sldId="258"/>
            <ac:cxnSpMk id="27" creationId="{3CB25CE5-A1BB-3A17-9FCA-CAAC6FFE8578}"/>
          </ac:cxnSpMkLst>
        </pc:cxnChg>
        <pc:cxnChg chg="add del mod">
          <ac:chgData name="Ruth Walker" userId="80a6fe3a-f81c-41d4-bf08-323d3bd9e197" providerId="ADAL" clId="{9602898D-8B94-49B4-822B-A9E1F65B547F}" dt="2022-10-24T10:10:43.152" v="2126"/>
          <ac:cxnSpMkLst>
            <pc:docMk/>
            <pc:sldMk cId="1100391464" sldId="258"/>
            <ac:cxnSpMk id="29" creationId="{92C6EBF2-9D4C-0EB1-45D0-10267AB8406B}"/>
          </ac:cxnSpMkLst>
        </pc:cxnChg>
        <pc:cxnChg chg="mod">
          <ac:chgData name="Ruth Walker" userId="80a6fe3a-f81c-41d4-bf08-323d3bd9e197" providerId="ADAL" clId="{9602898D-8B94-49B4-822B-A9E1F65B547F}" dt="2022-10-24T11:09:43.320" v="3213" actId="2711"/>
          <ac:cxnSpMkLst>
            <pc:docMk/>
            <pc:sldMk cId="1100391464" sldId="258"/>
            <ac:cxnSpMk id="38" creationId="{C5113076-5C3C-FA3F-E3B0-6FBC7BF0E97D}"/>
          </ac:cxnSpMkLst>
        </pc:cxnChg>
        <pc:cxnChg chg="mod">
          <ac:chgData name="Ruth Walker" userId="80a6fe3a-f81c-41d4-bf08-323d3bd9e197" providerId="ADAL" clId="{9602898D-8B94-49B4-822B-A9E1F65B547F}" dt="2022-10-24T11:09:43.320" v="3213" actId="2711"/>
          <ac:cxnSpMkLst>
            <pc:docMk/>
            <pc:sldMk cId="1100391464" sldId="258"/>
            <ac:cxnSpMk id="39" creationId="{755472B0-C09D-81E8-A20D-2427EA591799}"/>
          </ac:cxnSpMkLst>
        </pc:cxnChg>
        <pc:cxnChg chg="mod">
          <ac:chgData name="Ruth Walker" userId="80a6fe3a-f81c-41d4-bf08-323d3bd9e197" providerId="ADAL" clId="{9602898D-8B94-49B4-822B-A9E1F65B547F}" dt="2022-10-24T11:09:43.320" v="3213" actId="2711"/>
          <ac:cxnSpMkLst>
            <pc:docMk/>
            <pc:sldMk cId="1100391464" sldId="258"/>
            <ac:cxnSpMk id="45" creationId="{3D98B5B2-D937-1CBC-A881-8EEF20FB1A3E}"/>
          </ac:cxnSpMkLst>
        </pc:cxnChg>
        <pc:cxnChg chg="mod">
          <ac:chgData name="Ruth Walker" userId="80a6fe3a-f81c-41d4-bf08-323d3bd9e197" providerId="ADAL" clId="{9602898D-8B94-49B4-822B-A9E1F65B547F}" dt="2022-10-24T11:09:43.320" v="3213" actId="2711"/>
          <ac:cxnSpMkLst>
            <pc:docMk/>
            <pc:sldMk cId="1100391464" sldId="258"/>
            <ac:cxnSpMk id="46" creationId="{2E4FF656-72F5-9D9D-8E34-56DF5A6C46FC}"/>
          </ac:cxnSpMkLst>
        </pc:cxnChg>
        <pc:cxnChg chg="mod">
          <ac:chgData name="Ruth Walker" userId="80a6fe3a-f81c-41d4-bf08-323d3bd9e197" providerId="ADAL" clId="{9602898D-8B94-49B4-822B-A9E1F65B547F}" dt="2022-10-24T11:09:43.320" v="3213" actId="2711"/>
          <ac:cxnSpMkLst>
            <pc:docMk/>
            <pc:sldMk cId="1100391464" sldId="258"/>
            <ac:cxnSpMk id="48" creationId="{58E16B1F-73AF-2FB7-1802-887ACF7F47A9}"/>
          </ac:cxnSpMkLst>
        </pc:cxnChg>
        <pc:cxnChg chg="add mod">
          <ac:chgData name="Ruth Walker" userId="80a6fe3a-f81c-41d4-bf08-323d3bd9e197" providerId="ADAL" clId="{9602898D-8B94-49B4-822B-A9E1F65B547F}" dt="2022-10-24T12:59:45.193" v="3393" actId="1076"/>
          <ac:cxnSpMkLst>
            <pc:docMk/>
            <pc:sldMk cId="1100391464" sldId="258"/>
            <ac:cxnSpMk id="49" creationId="{52ACAF45-D8E5-199E-AAE4-ACDF68B0E59F}"/>
          </ac:cxnSpMkLst>
        </pc:cxnChg>
        <pc:cxnChg chg="add mod">
          <ac:chgData name="Ruth Walker" userId="80a6fe3a-f81c-41d4-bf08-323d3bd9e197" providerId="ADAL" clId="{9602898D-8B94-49B4-822B-A9E1F65B547F}" dt="2022-10-24T12:57:56.854" v="3347" actId="1076"/>
          <ac:cxnSpMkLst>
            <pc:docMk/>
            <pc:sldMk cId="1100391464" sldId="258"/>
            <ac:cxnSpMk id="81" creationId="{4DD1B2DF-C1DC-C204-B62A-E3BCA06E48C5}"/>
          </ac:cxnSpMkLst>
        </pc:cxnChg>
      </pc:sldChg>
      <pc:sldMasterChg chg="modSp modSldLayout">
        <pc:chgData name="Ruth Walker" userId="80a6fe3a-f81c-41d4-bf08-323d3bd9e197" providerId="ADAL" clId="{9602898D-8B94-49B4-822B-A9E1F65B547F}" dt="2022-10-24T09:42:02.980" v="1919"/>
        <pc:sldMasterMkLst>
          <pc:docMk/>
          <pc:sldMasterMk cId="1991785445" sldId="2147483787"/>
        </pc:sldMasterMkLst>
        <pc:spChg chg="mod">
          <ac:chgData name="Ruth Walker" userId="80a6fe3a-f81c-41d4-bf08-323d3bd9e197" providerId="ADAL" clId="{9602898D-8B94-49B4-822B-A9E1F65B547F}" dt="2022-10-24T09:42:02.980" v="1919"/>
          <ac:spMkLst>
            <pc:docMk/>
            <pc:sldMasterMk cId="1991785445" sldId="2147483787"/>
            <ac:spMk id="2" creationId="{2D78318D-FE3E-41D7-9A8C-2065A2C46AF3}"/>
          </ac:spMkLst>
        </pc:spChg>
        <pc:spChg chg="mod">
          <ac:chgData name="Ruth Walker" userId="80a6fe3a-f81c-41d4-bf08-323d3bd9e197" providerId="ADAL" clId="{9602898D-8B94-49B4-822B-A9E1F65B547F}" dt="2022-10-24T09:42:02.980" v="1919"/>
          <ac:spMkLst>
            <pc:docMk/>
            <pc:sldMasterMk cId="1991785445" sldId="2147483787"/>
            <ac:spMk id="3" creationId="{FDB06718-79E7-4159-A003-F86FE7B3D829}"/>
          </ac:spMkLst>
        </pc:spChg>
        <pc:spChg chg="mod">
          <ac:chgData name="Ruth Walker" userId="80a6fe3a-f81c-41d4-bf08-323d3bd9e197" providerId="ADAL" clId="{9602898D-8B94-49B4-822B-A9E1F65B547F}" dt="2022-10-24T09:42:02.980" v="1919"/>
          <ac:spMkLst>
            <pc:docMk/>
            <pc:sldMasterMk cId="1991785445" sldId="2147483787"/>
            <ac:spMk id="4" creationId="{5B1F99FF-FFE2-431D-A0C8-A46C21712A20}"/>
          </ac:spMkLst>
        </pc:spChg>
        <pc:spChg chg="mod">
          <ac:chgData name="Ruth Walker" userId="80a6fe3a-f81c-41d4-bf08-323d3bd9e197" providerId="ADAL" clId="{9602898D-8B94-49B4-822B-A9E1F65B547F}" dt="2022-10-24T09:42:02.980" v="1919"/>
          <ac:spMkLst>
            <pc:docMk/>
            <pc:sldMasterMk cId="1991785445" sldId="2147483787"/>
            <ac:spMk id="5" creationId="{51C3547E-668D-4191-847C-7424F75496E6}"/>
          </ac:spMkLst>
        </pc:spChg>
        <pc:spChg chg="mod">
          <ac:chgData name="Ruth Walker" userId="80a6fe3a-f81c-41d4-bf08-323d3bd9e197" providerId="ADAL" clId="{9602898D-8B94-49B4-822B-A9E1F65B547F}" dt="2022-10-24T09:42:02.980" v="1919"/>
          <ac:spMkLst>
            <pc:docMk/>
            <pc:sldMasterMk cId="1991785445" sldId="2147483787"/>
            <ac:spMk id="6" creationId="{8CBB6E6E-8527-4F63-A0C7-84CD44A2B00D}"/>
          </ac:spMkLst>
        </pc:spChg>
        <pc:spChg chg="mod">
          <ac:chgData name="Ruth Walker" userId="80a6fe3a-f81c-41d4-bf08-323d3bd9e197" providerId="ADAL" clId="{9602898D-8B94-49B4-822B-A9E1F65B547F}" dt="2022-10-24T09:42:02.980" v="1919"/>
          <ac:spMkLst>
            <pc:docMk/>
            <pc:sldMasterMk cId="1991785445" sldId="2147483787"/>
            <ac:spMk id="8" creationId="{59226104-0061-4319-8237-9C001BF85D49}"/>
          </ac:spMkLst>
        </pc:spChg>
        <pc:spChg chg="mod">
          <ac:chgData name="Ruth Walker" userId="80a6fe3a-f81c-41d4-bf08-323d3bd9e197" providerId="ADAL" clId="{9602898D-8B94-49B4-822B-A9E1F65B547F}" dt="2022-10-24T09:42:02.980" v="1919"/>
          <ac:spMkLst>
            <pc:docMk/>
            <pc:sldMasterMk cId="1991785445" sldId="2147483787"/>
            <ac:spMk id="19" creationId="{435959F4-53DA-47FF-BC24-1E5B75C69876}"/>
          </ac:spMkLst>
        </pc:spChg>
        <pc:spChg chg="mod">
          <ac:chgData name="Ruth Walker" userId="80a6fe3a-f81c-41d4-bf08-323d3bd9e197" providerId="ADAL" clId="{9602898D-8B94-49B4-822B-A9E1F65B547F}" dt="2022-10-24T09:42:02.980" v="1919"/>
          <ac:spMkLst>
            <pc:docMk/>
            <pc:sldMasterMk cId="1991785445" sldId="2147483787"/>
            <ac:spMk id="21" creationId="{1A0B6DBB-705D-48D0-842C-F9DFA7684D19}"/>
          </ac:spMkLst>
        </pc:spChg>
        <pc:spChg chg="mod">
          <ac:chgData name="Ruth Walker" userId="80a6fe3a-f81c-41d4-bf08-323d3bd9e197" providerId="ADAL" clId="{9602898D-8B94-49B4-822B-A9E1F65B547F}" dt="2022-10-24T09:42:02.980" v="1919"/>
          <ac:spMkLst>
            <pc:docMk/>
            <pc:sldMasterMk cId="1991785445" sldId="2147483787"/>
            <ac:spMk id="22" creationId="{C194A764-16E1-4D0D-9357-76F80E6086C0}"/>
          </ac:spMkLst>
        </pc:spChg>
        <pc:spChg chg="mod">
          <ac:chgData name="Ruth Walker" userId="80a6fe3a-f81c-41d4-bf08-323d3bd9e197" providerId="ADAL" clId="{9602898D-8B94-49B4-822B-A9E1F65B547F}" dt="2022-10-24T09:42:02.980" v="1919"/>
          <ac:spMkLst>
            <pc:docMk/>
            <pc:sldMasterMk cId="1991785445" sldId="2147483787"/>
            <ac:spMk id="23" creationId="{115B7F3F-A40D-4F24-8536-E2420B433211}"/>
          </ac:spMkLst>
        </pc:spChg>
        <pc:spChg chg="mod">
          <ac:chgData name="Ruth Walker" userId="80a6fe3a-f81c-41d4-bf08-323d3bd9e197" providerId="ADAL" clId="{9602898D-8B94-49B4-822B-A9E1F65B547F}" dt="2022-10-24T09:42:02.980" v="1919"/>
          <ac:spMkLst>
            <pc:docMk/>
            <pc:sldMasterMk cId="1991785445" sldId="2147483787"/>
            <ac:spMk id="24" creationId="{CEF42844-A829-4ED2-A360-63BB2A7C45EE}"/>
          </ac:spMkLst>
        </pc:spChg>
        <pc:spChg chg="mod">
          <ac:chgData name="Ruth Walker" userId="80a6fe3a-f81c-41d4-bf08-323d3bd9e197" providerId="ADAL" clId="{9602898D-8B94-49B4-822B-A9E1F65B547F}" dt="2022-10-24T09:42:02.980" v="1919"/>
          <ac:spMkLst>
            <pc:docMk/>
            <pc:sldMasterMk cId="1991785445" sldId="2147483787"/>
            <ac:spMk id="25" creationId="{57B23B52-A1C3-44EF-BC11-9094A0DA11AB}"/>
          </ac:spMkLst>
        </pc:spChg>
        <pc:spChg chg="mod">
          <ac:chgData name="Ruth Walker" userId="80a6fe3a-f81c-41d4-bf08-323d3bd9e197" providerId="ADAL" clId="{9602898D-8B94-49B4-822B-A9E1F65B547F}" dt="2022-10-24T09:42:02.980" v="1919"/>
          <ac:spMkLst>
            <pc:docMk/>
            <pc:sldMasterMk cId="1991785445" sldId="2147483787"/>
            <ac:spMk id="26" creationId="{064E08E5-DA92-4CF2-A0BF-E341800227B2}"/>
          </ac:spMkLst>
        </pc:spChg>
        <pc:spChg chg="mod">
          <ac:chgData name="Ruth Walker" userId="80a6fe3a-f81c-41d4-bf08-323d3bd9e197" providerId="ADAL" clId="{9602898D-8B94-49B4-822B-A9E1F65B547F}" dt="2022-10-24T09:42:02.980" v="1919"/>
          <ac:spMkLst>
            <pc:docMk/>
            <pc:sldMasterMk cId="1991785445" sldId="2147483787"/>
            <ac:spMk id="27" creationId="{7A222560-E657-4CAE-B667-7BE9E224B244}"/>
          </ac:spMkLst>
        </pc:spChg>
        <pc:grpChg chg="mod">
          <ac:chgData name="Ruth Walker" userId="80a6fe3a-f81c-41d4-bf08-323d3bd9e197" providerId="ADAL" clId="{9602898D-8B94-49B4-822B-A9E1F65B547F}" dt="2022-10-24T09:42:02.980" v="1919"/>
          <ac:grpSpMkLst>
            <pc:docMk/>
            <pc:sldMasterMk cId="1991785445" sldId="2147483787"/>
            <ac:grpSpMk id="20" creationId="{A7CF83E8-F6F0-41E3-B580-7412A04DDFB5}"/>
          </ac:grpSpMkLst>
        </pc:grpChg>
        <pc:sldLayoutChg chg="modSp">
          <pc:chgData name="Ruth Walker" userId="80a6fe3a-f81c-41d4-bf08-323d3bd9e197" providerId="ADAL" clId="{9602898D-8B94-49B4-822B-A9E1F65B547F}" dt="2022-10-24T09:42:02.980" v="1919"/>
          <pc:sldLayoutMkLst>
            <pc:docMk/>
            <pc:sldMasterMk cId="1991785445" sldId="2147483787"/>
            <pc:sldLayoutMk cId="2367724650" sldId="2147483777"/>
          </pc:sldLayoutMkLst>
          <pc:spChg chg="mod">
            <ac:chgData name="Ruth Walker" userId="80a6fe3a-f81c-41d4-bf08-323d3bd9e197" providerId="ADAL" clId="{9602898D-8B94-49B4-822B-A9E1F65B547F}" dt="2022-10-24T09:42:02.980" v="1919"/>
            <ac:spMkLst>
              <pc:docMk/>
              <pc:sldMasterMk cId="1991785445" sldId="2147483787"/>
              <pc:sldLayoutMk cId="2367724650" sldId="2147483777"/>
              <ac:spMk id="2" creationId="{4A8FAC90-C2CA-44DD-8EF8-20BDD6724247}"/>
            </ac:spMkLst>
          </pc:spChg>
          <pc:spChg chg="mod">
            <ac:chgData name="Ruth Walker" userId="80a6fe3a-f81c-41d4-bf08-323d3bd9e197" providerId="ADAL" clId="{9602898D-8B94-49B4-822B-A9E1F65B547F}" dt="2022-10-24T09:42:02.980" v="1919"/>
            <ac:spMkLst>
              <pc:docMk/>
              <pc:sldMasterMk cId="1991785445" sldId="2147483787"/>
              <pc:sldLayoutMk cId="2367724650" sldId="2147483777"/>
              <ac:spMk id="3" creationId="{5EE915FB-D5F4-4CAD-AE70-3644E81802E6}"/>
            </ac:spMkLst>
          </pc:spChg>
          <pc:spChg chg="mod">
            <ac:chgData name="Ruth Walker" userId="80a6fe3a-f81c-41d4-bf08-323d3bd9e197" providerId="ADAL" clId="{9602898D-8B94-49B4-822B-A9E1F65B547F}" dt="2022-10-24T09:42:02.980" v="1919"/>
            <ac:spMkLst>
              <pc:docMk/>
              <pc:sldMasterMk cId="1991785445" sldId="2147483787"/>
              <pc:sldLayoutMk cId="2367724650" sldId="2147483777"/>
              <ac:spMk id="4" creationId="{E7374DA3-3BAC-4045-825F-B3C27B89736B}"/>
            </ac:spMkLst>
          </pc:spChg>
          <pc:spChg chg="mod">
            <ac:chgData name="Ruth Walker" userId="80a6fe3a-f81c-41d4-bf08-323d3bd9e197" providerId="ADAL" clId="{9602898D-8B94-49B4-822B-A9E1F65B547F}" dt="2022-10-24T09:42:02.980" v="1919"/>
            <ac:spMkLst>
              <pc:docMk/>
              <pc:sldMasterMk cId="1991785445" sldId="2147483787"/>
              <pc:sldLayoutMk cId="2367724650" sldId="2147483777"/>
              <ac:spMk id="9" creationId="{0C845011-2FC2-40F7-B0C6-49CBBA72B9CB}"/>
            </ac:spMkLst>
          </pc:spChg>
          <pc:spChg chg="mod">
            <ac:chgData name="Ruth Walker" userId="80a6fe3a-f81c-41d4-bf08-323d3bd9e197" providerId="ADAL" clId="{9602898D-8B94-49B4-822B-A9E1F65B547F}" dt="2022-10-24T09:42:02.980" v="1919"/>
            <ac:spMkLst>
              <pc:docMk/>
              <pc:sldMasterMk cId="1991785445" sldId="2147483787"/>
              <pc:sldLayoutMk cId="2367724650" sldId="2147483777"/>
              <ac:spMk id="11" creationId="{F9DC17BA-1278-45C9-B1BF-B9F1518E1F29}"/>
            </ac:spMkLst>
          </pc:spChg>
          <pc:spChg chg="mod">
            <ac:chgData name="Ruth Walker" userId="80a6fe3a-f81c-41d4-bf08-323d3bd9e197" providerId="ADAL" clId="{9602898D-8B94-49B4-822B-A9E1F65B547F}" dt="2022-10-24T09:42:02.980" v="1919"/>
            <ac:spMkLst>
              <pc:docMk/>
              <pc:sldMasterMk cId="1991785445" sldId="2147483787"/>
              <pc:sldLayoutMk cId="2367724650" sldId="2147483777"/>
              <ac:spMk id="12" creationId="{99637B9F-CC26-4669-81F0-A942B4F72D61}"/>
            </ac:spMkLst>
          </pc:spChg>
          <pc:spChg chg="mod">
            <ac:chgData name="Ruth Walker" userId="80a6fe3a-f81c-41d4-bf08-323d3bd9e197" providerId="ADAL" clId="{9602898D-8B94-49B4-822B-A9E1F65B547F}" dt="2022-10-24T09:42:02.980" v="1919"/>
            <ac:spMkLst>
              <pc:docMk/>
              <pc:sldMasterMk cId="1991785445" sldId="2147483787"/>
              <pc:sldLayoutMk cId="2367724650" sldId="2147483777"/>
              <ac:spMk id="13" creationId="{2BB8F115-0030-47B4-BAF4-C15D1EA27B11}"/>
            </ac:spMkLst>
          </pc:spChg>
          <pc:spChg chg="mod">
            <ac:chgData name="Ruth Walker" userId="80a6fe3a-f81c-41d4-bf08-323d3bd9e197" providerId="ADAL" clId="{9602898D-8B94-49B4-822B-A9E1F65B547F}" dt="2022-10-24T09:42:02.980" v="1919"/>
            <ac:spMkLst>
              <pc:docMk/>
              <pc:sldMasterMk cId="1991785445" sldId="2147483787"/>
              <pc:sldLayoutMk cId="2367724650" sldId="2147483777"/>
              <ac:spMk id="14" creationId="{662F9949-4F1A-4708-824B-E876E9BEDA16}"/>
            </ac:spMkLst>
          </pc:spChg>
          <pc:grpChg chg="mod">
            <ac:chgData name="Ruth Walker" userId="80a6fe3a-f81c-41d4-bf08-323d3bd9e197" providerId="ADAL" clId="{9602898D-8B94-49B4-822B-A9E1F65B547F}" dt="2022-10-24T09:42:02.980" v="1919"/>
            <ac:grpSpMkLst>
              <pc:docMk/>
              <pc:sldMasterMk cId="1991785445" sldId="2147483787"/>
              <pc:sldLayoutMk cId="2367724650" sldId="2147483777"/>
              <ac:grpSpMk id="8" creationId="{839DB371-B90D-44CB-A4AF-C7BDBFD0A877}"/>
            </ac:grpSpMkLst>
          </pc:grpChg>
          <pc:grpChg chg="mod">
            <ac:chgData name="Ruth Walker" userId="80a6fe3a-f81c-41d4-bf08-323d3bd9e197" providerId="ADAL" clId="{9602898D-8B94-49B4-822B-A9E1F65B547F}" dt="2022-10-24T09:42:02.980" v="1919"/>
            <ac:grpSpMkLst>
              <pc:docMk/>
              <pc:sldMasterMk cId="1991785445" sldId="2147483787"/>
              <pc:sldLayoutMk cId="2367724650" sldId="2147483777"/>
              <ac:grpSpMk id="10" creationId="{82BC78B8-5139-436F-AD47-3CC03903FDDC}"/>
            </ac:grpSpMkLst>
          </pc:grpChg>
        </pc:sldLayoutChg>
        <pc:sldLayoutChg chg="modSp">
          <pc:chgData name="Ruth Walker" userId="80a6fe3a-f81c-41d4-bf08-323d3bd9e197" providerId="ADAL" clId="{9602898D-8B94-49B4-822B-A9E1F65B547F}" dt="2022-10-24T09:42:02.980" v="1919"/>
          <pc:sldLayoutMkLst>
            <pc:docMk/>
            <pc:sldMasterMk cId="1991785445" sldId="2147483787"/>
            <pc:sldLayoutMk cId="2536726663" sldId="2147483778"/>
          </pc:sldLayoutMkLst>
          <pc:spChg chg="mod">
            <ac:chgData name="Ruth Walker" userId="80a6fe3a-f81c-41d4-bf08-323d3bd9e197" providerId="ADAL" clId="{9602898D-8B94-49B4-822B-A9E1F65B547F}" dt="2022-10-24T09:42:02.980" v="1919"/>
            <ac:spMkLst>
              <pc:docMk/>
              <pc:sldMasterMk cId="1991785445" sldId="2147483787"/>
              <pc:sldLayoutMk cId="2536726663" sldId="2147483778"/>
              <ac:spMk id="2" creationId="{060CB0C8-915E-4BF2-976E-B8D7EDC591F9}"/>
            </ac:spMkLst>
          </pc:spChg>
          <pc:spChg chg="mod">
            <ac:chgData name="Ruth Walker" userId="80a6fe3a-f81c-41d4-bf08-323d3bd9e197" providerId="ADAL" clId="{9602898D-8B94-49B4-822B-A9E1F65B547F}" dt="2022-10-24T09:42:02.980" v="1919"/>
            <ac:spMkLst>
              <pc:docMk/>
              <pc:sldMasterMk cId="1991785445" sldId="2147483787"/>
              <pc:sldLayoutMk cId="2536726663" sldId="2147483778"/>
              <ac:spMk id="3" creationId="{710714E6-8E50-4B50-A2E0-F9D20155EB9B}"/>
            </ac:spMkLst>
          </pc:spChg>
          <pc:spChg chg="mod">
            <ac:chgData name="Ruth Walker" userId="80a6fe3a-f81c-41d4-bf08-323d3bd9e197" providerId="ADAL" clId="{9602898D-8B94-49B4-822B-A9E1F65B547F}" dt="2022-10-24T09:42:02.980" v="1919"/>
            <ac:spMkLst>
              <pc:docMk/>
              <pc:sldMasterMk cId="1991785445" sldId="2147483787"/>
              <pc:sldLayoutMk cId="2536726663" sldId="2147483778"/>
              <ac:spMk id="4" creationId="{E0D67A6C-5CA5-4EF0-B1C4-ED85FF255AE3}"/>
            </ac:spMkLst>
          </pc:spChg>
          <pc:spChg chg="mod">
            <ac:chgData name="Ruth Walker" userId="80a6fe3a-f81c-41d4-bf08-323d3bd9e197" providerId="ADAL" clId="{9602898D-8B94-49B4-822B-A9E1F65B547F}" dt="2022-10-24T09:42:02.980" v="1919"/>
            <ac:spMkLst>
              <pc:docMk/>
              <pc:sldMasterMk cId="1991785445" sldId="2147483787"/>
              <pc:sldLayoutMk cId="2536726663" sldId="2147483778"/>
              <ac:spMk id="9" creationId="{9FB4AEFC-63AB-4831-8EC1-E8145604D8D9}"/>
            </ac:spMkLst>
          </pc:spChg>
          <pc:spChg chg="mod">
            <ac:chgData name="Ruth Walker" userId="80a6fe3a-f81c-41d4-bf08-323d3bd9e197" providerId="ADAL" clId="{9602898D-8B94-49B4-822B-A9E1F65B547F}" dt="2022-10-24T09:42:02.980" v="1919"/>
            <ac:spMkLst>
              <pc:docMk/>
              <pc:sldMasterMk cId="1991785445" sldId="2147483787"/>
              <pc:sldLayoutMk cId="2536726663" sldId="2147483778"/>
              <ac:spMk id="11" creationId="{1E473FA4-FD80-4D04-AAC5-63B9A4D80778}"/>
            </ac:spMkLst>
          </pc:spChg>
          <pc:spChg chg="mod">
            <ac:chgData name="Ruth Walker" userId="80a6fe3a-f81c-41d4-bf08-323d3bd9e197" providerId="ADAL" clId="{9602898D-8B94-49B4-822B-A9E1F65B547F}" dt="2022-10-24T09:42:02.980" v="1919"/>
            <ac:spMkLst>
              <pc:docMk/>
              <pc:sldMasterMk cId="1991785445" sldId="2147483787"/>
              <pc:sldLayoutMk cId="2536726663" sldId="2147483778"/>
              <ac:spMk id="12" creationId="{FCB457B9-48DE-4921-8C3F-996598075B1F}"/>
            </ac:spMkLst>
          </pc:spChg>
          <pc:spChg chg="mod">
            <ac:chgData name="Ruth Walker" userId="80a6fe3a-f81c-41d4-bf08-323d3bd9e197" providerId="ADAL" clId="{9602898D-8B94-49B4-822B-A9E1F65B547F}" dt="2022-10-24T09:42:02.980" v="1919"/>
            <ac:spMkLst>
              <pc:docMk/>
              <pc:sldMasterMk cId="1991785445" sldId="2147483787"/>
              <pc:sldLayoutMk cId="2536726663" sldId="2147483778"/>
              <ac:spMk id="13" creationId="{53C9DB95-9A61-4553-8D82-D2BE26FCBC6E}"/>
            </ac:spMkLst>
          </pc:spChg>
          <pc:spChg chg="mod">
            <ac:chgData name="Ruth Walker" userId="80a6fe3a-f81c-41d4-bf08-323d3bd9e197" providerId="ADAL" clId="{9602898D-8B94-49B4-822B-A9E1F65B547F}" dt="2022-10-24T09:42:02.980" v="1919"/>
            <ac:spMkLst>
              <pc:docMk/>
              <pc:sldMasterMk cId="1991785445" sldId="2147483787"/>
              <pc:sldLayoutMk cId="2536726663" sldId="2147483778"/>
              <ac:spMk id="14" creationId="{0EAE371F-24C9-4738-834F-FAF5A5C9ACE1}"/>
            </ac:spMkLst>
          </pc:spChg>
          <pc:grpChg chg="mod">
            <ac:chgData name="Ruth Walker" userId="80a6fe3a-f81c-41d4-bf08-323d3bd9e197" providerId="ADAL" clId="{9602898D-8B94-49B4-822B-A9E1F65B547F}" dt="2022-10-24T09:42:02.980" v="1919"/>
            <ac:grpSpMkLst>
              <pc:docMk/>
              <pc:sldMasterMk cId="1991785445" sldId="2147483787"/>
              <pc:sldLayoutMk cId="2536726663" sldId="2147483778"/>
              <ac:grpSpMk id="8" creationId="{7627CBC2-9DC2-4EE8-A2D5-849E30F22017}"/>
            </ac:grpSpMkLst>
          </pc:grpChg>
          <pc:grpChg chg="mod">
            <ac:chgData name="Ruth Walker" userId="80a6fe3a-f81c-41d4-bf08-323d3bd9e197" providerId="ADAL" clId="{9602898D-8B94-49B4-822B-A9E1F65B547F}" dt="2022-10-24T09:42:02.980" v="1919"/>
            <ac:grpSpMkLst>
              <pc:docMk/>
              <pc:sldMasterMk cId="1991785445" sldId="2147483787"/>
              <pc:sldLayoutMk cId="2536726663" sldId="2147483778"/>
              <ac:grpSpMk id="10" creationId="{811E1337-D5DA-408D-91F3-A6A35FCDD0B9}"/>
            </ac:grpSpMkLst>
          </pc:grpChg>
        </pc:sldLayoutChg>
        <pc:sldLayoutChg chg="modSp">
          <pc:chgData name="Ruth Walker" userId="80a6fe3a-f81c-41d4-bf08-323d3bd9e197" providerId="ADAL" clId="{9602898D-8B94-49B4-822B-A9E1F65B547F}" dt="2022-10-24T09:42:02.980" v="1919"/>
          <pc:sldLayoutMkLst>
            <pc:docMk/>
            <pc:sldMasterMk cId="1991785445" sldId="2147483787"/>
            <pc:sldLayoutMk cId="2123782230" sldId="2147483779"/>
          </pc:sldLayoutMkLst>
          <pc:spChg chg="mod">
            <ac:chgData name="Ruth Walker" userId="80a6fe3a-f81c-41d4-bf08-323d3bd9e197" providerId="ADAL" clId="{9602898D-8B94-49B4-822B-A9E1F65B547F}" dt="2022-10-24T09:42:02.980" v="1919"/>
            <ac:spMkLst>
              <pc:docMk/>
              <pc:sldMasterMk cId="1991785445" sldId="2147483787"/>
              <pc:sldLayoutMk cId="2123782230" sldId="2147483779"/>
              <ac:spMk id="8" creationId="{2145BE25-C437-45FE-A3D3-BBAAF108CC9B}"/>
            </ac:spMkLst>
          </pc:spChg>
          <pc:spChg chg="mod">
            <ac:chgData name="Ruth Walker" userId="80a6fe3a-f81c-41d4-bf08-323d3bd9e197" providerId="ADAL" clId="{9602898D-8B94-49B4-822B-A9E1F65B547F}" dt="2022-10-24T09:42:02.980" v="1919"/>
            <ac:spMkLst>
              <pc:docMk/>
              <pc:sldMasterMk cId="1991785445" sldId="2147483787"/>
              <pc:sldLayoutMk cId="2123782230" sldId="2147483779"/>
              <ac:spMk id="10" creationId="{AB60163C-1A2D-4F00-BC61-8A3C11E2D2BE}"/>
            </ac:spMkLst>
          </pc:spChg>
          <pc:spChg chg="mod">
            <ac:chgData name="Ruth Walker" userId="80a6fe3a-f81c-41d4-bf08-323d3bd9e197" providerId="ADAL" clId="{9602898D-8B94-49B4-822B-A9E1F65B547F}" dt="2022-10-24T09:42:02.980" v="1919"/>
            <ac:spMkLst>
              <pc:docMk/>
              <pc:sldMasterMk cId="1991785445" sldId="2147483787"/>
              <pc:sldLayoutMk cId="2123782230" sldId="2147483779"/>
              <ac:spMk id="11" creationId="{3FF8D873-9CF9-4A0A-A7B8-875C0B8233D6}"/>
            </ac:spMkLst>
          </pc:spChg>
          <pc:spChg chg="mod">
            <ac:chgData name="Ruth Walker" userId="80a6fe3a-f81c-41d4-bf08-323d3bd9e197" providerId="ADAL" clId="{9602898D-8B94-49B4-822B-A9E1F65B547F}" dt="2022-10-24T09:42:02.980" v="1919"/>
            <ac:spMkLst>
              <pc:docMk/>
              <pc:sldMasterMk cId="1991785445" sldId="2147483787"/>
              <pc:sldLayoutMk cId="2123782230" sldId="2147483779"/>
              <ac:spMk id="12" creationId="{2B645470-F624-4417-A8A4-FC242E43C9DB}"/>
            </ac:spMkLst>
          </pc:spChg>
          <pc:spChg chg="mod">
            <ac:chgData name="Ruth Walker" userId="80a6fe3a-f81c-41d4-bf08-323d3bd9e197" providerId="ADAL" clId="{9602898D-8B94-49B4-822B-A9E1F65B547F}" dt="2022-10-24T09:42:02.980" v="1919"/>
            <ac:spMkLst>
              <pc:docMk/>
              <pc:sldMasterMk cId="1991785445" sldId="2147483787"/>
              <pc:sldLayoutMk cId="2123782230" sldId="2147483779"/>
              <ac:spMk id="13" creationId="{ECC7EFEF-6B2A-4210-9275-0077ACF2827B}"/>
            </ac:spMkLst>
          </pc:spChg>
          <pc:grpChg chg="mod">
            <ac:chgData name="Ruth Walker" userId="80a6fe3a-f81c-41d4-bf08-323d3bd9e197" providerId="ADAL" clId="{9602898D-8B94-49B4-822B-A9E1F65B547F}" dt="2022-10-24T09:42:02.980" v="1919"/>
            <ac:grpSpMkLst>
              <pc:docMk/>
              <pc:sldMasterMk cId="1991785445" sldId="2147483787"/>
              <pc:sldLayoutMk cId="2123782230" sldId="2147483779"/>
              <ac:grpSpMk id="7" creationId="{12EF7969-DB38-4989-A65C-9D190A245515}"/>
            </ac:grpSpMkLst>
          </pc:grpChg>
          <pc:grpChg chg="mod">
            <ac:chgData name="Ruth Walker" userId="80a6fe3a-f81c-41d4-bf08-323d3bd9e197" providerId="ADAL" clId="{9602898D-8B94-49B4-822B-A9E1F65B547F}" dt="2022-10-24T09:42:02.980" v="1919"/>
            <ac:grpSpMkLst>
              <pc:docMk/>
              <pc:sldMasterMk cId="1991785445" sldId="2147483787"/>
              <pc:sldLayoutMk cId="2123782230" sldId="2147483779"/>
              <ac:grpSpMk id="9" creationId="{4A9D0FA0-682C-4076-B779-D865AEEFC66C}"/>
            </ac:grpSpMkLst>
          </pc:grpChg>
        </pc:sldLayoutChg>
        <pc:sldLayoutChg chg="modSp">
          <pc:chgData name="Ruth Walker" userId="80a6fe3a-f81c-41d4-bf08-323d3bd9e197" providerId="ADAL" clId="{9602898D-8B94-49B4-822B-A9E1F65B547F}" dt="2022-10-24T09:42:02.980" v="1919"/>
          <pc:sldLayoutMkLst>
            <pc:docMk/>
            <pc:sldMasterMk cId="1991785445" sldId="2147483787"/>
            <pc:sldLayoutMk cId="1128710697" sldId="2147483780"/>
          </pc:sldLayoutMkLst>
          <pc:spChg chg="mod">
            <ac:chgData name="Ruth Walker" userId="80a6fe3a-f81c-41d4-bf08-323d3bd9e197" providerId="ADAL" clId="{9602898D-8B94-49B4-822B-A9E1F65B547F}" dt="2022-10-24T09:42:02.980" v="1919"/>
            <ac:spMkLst>
              <pc:docMk/>
              <pc:sldMasterMk cId="1991785445" sldId="2147483787"/>
              <pc:sldLayoutMk cId="1128710697" sldId="2147483780"/>
              <ac:spMk id="2" creationId="{4C592A22-4B4D-4F58-9783-A0469DA4D233}"/>
            </ac:spMkLst>
          </pc:spChg>
          <pc:spChg chg="mod">
            <ac:chgData name="Ruth Walker" userId="80a6fe3a-f81c-41d4-bf08-323d3bd9e197" providerId="ADAL" clId="{9602898D-8B94-49B4-822B-A9E1F65B547F}" dt="2022-10-24T09:42:02.980" v="1919"/>
            <ac:spMkLst>
              <pc:docMk/>
              <pc:sldMasterMk cId="1991785445" sldId="2147483787"/>
              <pc:sldLayoutMk cId="1128710697" sldId="2147483780"/>
              <ac:spMk id="7" creationId="{8DA0D497-8E8F-426A-8172-894BE03F70F6}"/>
            </ac:spMkLst>
          </pc:spChg>
          <pc:spChg chg="mod">
            <ac:chgData name="Ruth Walker" userId="80a6fe3a-f81c-41d4-bf08-323d3bd9e197" providerId="ADAL" clId="{9602898D-8B94-49B4-822B-A9E1F65B547F}" dt="2022-10-24T09:42:02.980" v="1919"/>
            <ac:spMkLst>
              <pc:docMk/>
              <pc:sldMasterMk cId="1991785445" sldId="2147483787"/>
              <pc:sldLayoutMk cId="1128710697" sldId="2147483780"/>
              <ac:spMk id="9" creationId="{53BF2B58-70F8-4288-85AB-CBDA723CDFCC}"/>
            </ac:spMkLst>
          </pc:spChg>
          <pc:spChg chg="mod">
            <ac:chgData name="Ruth Walker" userId="80a6fe3a-f81c-41d4-bf08-323d3bd9e197" providerId="ADAL" clId="{9602898D-8B94-49B4-822B-A9E1F65B547F}" dt="2022-10-24T09:42:02.980" v="1919"/>
            <ac:spMkLst>
              <pc:docMk/>
              <pc:sldMasterMk cId="1991785445" sldId="2147483787"/>
              <pc:sldLayoutMk cId="1128710697" sldId="2147483780"/>
              <ac:spMk id="10" creationId="{A569E551-A5A0-4A8F-B999-3A6D104814A2}"/>
            </ac:spMkLst>
          </pc:spChg>
          <pc:spChg chg="mod">
            <ac:chgData name="Ruth Walker" userId="80a6fe3a-f81c-41d4-bf08-323d3bd9e197" providerId="ADAL" clId="{9602898D-8B94-49B4-822B-A9E1F65B547F}" dt="2022-10-24T09:42:02.980" v="1919"/>
            <ac:spMkLst>
              <pc:docMk/>
              <pc:sldMasterMk cId="1991785445" sldId="2147483787"/>
              <pc:sldLayoutMk cId="1128710697" sldId="2147483780"/>
              <ac:spMk id="11" creationId="{0FB69EB5-D9AC-46E7-934E-32999C39B2E6}"/>
            </ac:spMkLst>
          </pc:spChg>
          <pc:spChg chg="mod">
            <ac:chgData name="Ruth Walker" userId="80a6fe3a-f81c-41d4-bf08-323d3bd9e197" providerId="ADAL" clId="{9602898D-8B94-49B4-822B-A9E1F65B547F}" dt="2022-10-24T09:42:02.980" v="1919"/>
            <ac:spMkLst>
              <pc:docMk/>
              <pc:sldMasterMk cId="1991785445" sldId="2147483787"/>
              <pc:sldLayoutMk cId="1128710697" sldId="2147483780"/>
              <ac:spMk id="12" creationId="{6EABC49A-B4ED-44E4-ADB7-E432734A7C96}"/>
            </ac:spMkLst>
          </pc:spChg>
          <pc:grpChg chg="mod">
            <ac:chgData name="Ruth Walker" userId="80a6fe3a-f81c-41d4-bf08-323d3bd9e197" providerId="ADAL" clId="{9602898D-8B94-49B4-822B-A9E1F65B547F}" dt="2022-10-24T09:42:02.980" v="1919"/>
            <ac:grpSpMkLst>
              <pc:docMk/>
              <pc:sldMasterMk cId="1991785445" sldId="2147483787"/>
              <pc:sldLayoutMk cId="1128710697" sldId="2147483780"/>
              <ac:grpSpMk id="6" creationId="{AC45ECC6-E29C-40EF-A7C9-5A17DAFD4299}"/>
            </ac:grpSpMkLst>
          </pc:grpChg>
          <pc:grpChg chg="mod">
            <ac:chgData name="Ruth Walker" userId="80a6fe3a-f81c-41d4-bf08-323d3bd9e197" providerId="ADAL" clId="{9602898D-8B94-49B4-822B-A9E1F65B547F}" dt="2022-10-24T09:42:02.980" v="1919"/>
            <ac:grpSpMkLst>
              <pc:docMk/>
              <pc:sldMasterMk cId="1991785445" sldId="2147483787"/>
              <pc:sldLayoutMk cId="1128710697" sldId="2147483780"/>
              <ac:grpSpMk id="8" creationId="{8C0459EF-3B70-4083-8845-3A9AF847E805}"/>
            </ac:grpSpMkLst>
          </pc:grpChg>
        </pc:sldLayoutChg>
        <pc:sldLayoutChg chg="modSp">
          <pc:chgData name="Ruth Walker" userId="80a6fe3a-f81c-41d4-bf08-323d3bd9e197" providerId="ADAL" clId="{9602898D-8B94-49B4-822B-A9E1F65B547F}" dt="2022-10-24T09:42:02.980" v="1919"/>
          <pc:sldLayoutMkLst>
            <pc:docMk/>
            <pc:sldMasterMk cId="1991785445" sldId="2147483787"/>
            <pc:sldLayoutMk cId="543048288" sldId="2147483781"/>
          </pc:sldLayoutMkLst>
          <pc:spChg chg="mod">
            <ac:chgData name="Ruth Walker" userId="80a6fe3a-f81c-41d4-bf08-323d3bd9e197" providerId="ADAL" clId="{9602898D-8B94-49B4-822B-A9E1F65B547F}" dt="2022-10-24T09:42:02.980" v="1919"/>
            <ac:spMkLst>
              <pc:docMk/>
              <pc:sldMasterMk cId="1991785445" sldId="2147483787"/>
              <pc:sldLayoutMk cId="543048288" sldId="2147483781"/>
              <ac:spMk id="2" creationId="{DC6693CD-CB65-4F37-A6DA-F300B93C14D9}"/>
            </ac:spMkLst>
          </pc:spChg>
          <pc:spChg chg="mod">
            <ac:chgData name="Ruth Walker" userId="80a6fe3a-f81c-41d4-bf08-323d3bd9e197" providerId="ADAL" clId="{9602898D-8B94-49B4-822B-A9E1F65B547F}" dt="2022-10-24T09:42:02.980" v="1919"/>
            <ac:spMkLst>
              <pc:docMk/>
              <pc:sldMasterMk cId="1991785445" sldId="2147483787"/>
              <pc:sldLayoutMk cId="543048288" sldId="2147483781"/>
              <ac:spMk id="3" creationId="{7448D117-7AE6-4831-9867-5145F64A0C24}"/>
            </ac:spMkLst>
          </pc:spChg>
          <pc:spChg chg="mod">
            <ac:chgData name="Ruth Walker" userId="80a6fe3a-f81c-41d4-bf08-323d3bd9e197" providerId="ADAL" clId="{9602898D-8B94-49B4-822B-A9E1F65B547F}" dt="2022-10-24T09:42:02.980" v="1919"/>
            <ac:spMkLst>
              <pc:docMk/>
              <pc:sldMasterMk cId="1991785445" sldId="2147483787"/>
              <pc:sldLayoutMk cId="543048288" sldId="2147483781"/>
              <ac:spMk id="8" creationId="{091A36EB-8545-4EFE-B619-165D36D644D1}"/>
            </ac:spMkLst>
          </pc:spChg>
          <pc:spChg chg="mod">
            <ac:chgData name="Ruth Walker" userId="80a6fe3a-f81c-41d4-bf08-323d3bd9e197" providerId="ADAL" clId="{9602898D-8B94-49B4-822B-A9E1F65B547F}" dt="2022-10-24T09:42:02.980" v="1919"/>
            <ac:spMkLst>
              <pc:docMk/>
              <pc:sldMasterMk cId="1991785445" sldId="2147483787"/>
              <pc:sldLayoutMk cId="543048288" sldId="2147483781"/>
              <ac:spMk id="10" creationId="{3FAE751A-10F0-48F2-BBC3-D2FE499B345B}"/>
            </ac:spMkLst>
          </pc:spChg>
          <pc:spChg chg="mod">
            <ac:chgData name="Ruth Walker" userId="80a6fe3a-f81c-41d4-bf08-323d3bd9e197" providerId="ADAL" clId="{9602898D-8B94-49B4-822B-A9E1F65B547F}" dt="2022-10-24T09:42:02.980" v="1919"/>
            <ac:spMkLst>
              <pc:docMk/>
              <pc:sldMasterMk cId="1991785445" sldId="2147483787"/>
              <pc:sldLayoutMk cId="543048288" sldId="2147483781"/>
              <ac:spMk id="11" creationId="{52289CAF-683C-4BCC-8AA5-95A3BF799B0F}"/>
            </ac:spMkLst>
          </pc:spChg>
          <pc:spChg chg="mod">
            <ac:chgData name="Ruth Walker" userId="80a6fe3a-f81c-41d4-bf08-323d3bd9e197" providerId="ADAL" clId="{9602898D-8B94-49B4-822B-A9E1F65B547F}" dt="2022-10-24T09:42:02.980" v="1919"/>
            <ac:spMkLst>
              <pc:docMk/>
              <pc:sldMasterMk cId="1991785445" sldId="2147483787"/>
              <pc:sldLayoutMk cId="543048288" sldId="2147483781"/>
              <ac:spMk id="12" creationId="{3BC8403A-C46F-4DA1-A015-00A80215F289}"/>
            </ac:spMkLst>
          </pc:spChg>
          <pc:spChg chg="mod">
            <ac:chgData name="Ruth Walker" userId="80a6fe3a-f81c-41d4-bf08-323d3bd9e197" providerId="ADAL" clId="{9602898D-8B94-49B4-822B-A9E1F65B547F}" dt="2022-10-24T09:42:02.980" v="1919"/>
            <ac:spMkLst>
              <pc:docMk/>
              <pc:sldMasterMk cId="1991785445" sldId="2147483787"/>
              <pc:sldLayoutMk cId="543048288" sldId="2147483781"/>
              <ac:spMk id="13" creationId="{A797D957-3A2C-42DF-B73E-CBB47BE036B7}"/>
            </ac:spMkLst>
          </pc:spChg>
          <pc:grpChg chg="mod">
            <ac:chgData name="Ruth Walker" userId="80a6fe3a-f81c-41d4-bf08-323d3bd9e197" providerId="ADAL" clId="{9602898D-8B94-49B4-822B-A9E1F65B547F}" dt="2022-10-24T09:42:02.980" v="1919"/>
            <ac:grpSpMkLst>
              <pc:docMk/>
              <pc:sldMasterMk cId="1991785445" sldId="2147483787"/>
              <pc:sldLayoutMk cId="543048288" sldId="2147483781"/>
              <ac:grpSpMk id="7" creationId="{588F505F-2957-41FC-9AAA-962853A6719E}"/>
            </ac:grpSpMkLst>
          </pc:grpChg>
          <pc:grpChg chg="mod">
            <ac:chgData name="Ruth Walker" userId="80a6fe3a-f81c-41d4-bf08-323d3bd9e197" providerId="ADAL" clId="{9602898D-8B94-49B4-822B-A9E1F65B547F}" dt="2022-10-24T09:42:02.980" v="1919"/>
            <ac:grpSpMkLst>
              <pc:docMk/>
              <pc:sldMasterMk cId="1991785445" sldId="2147483787"/>
              <pc:sldLayoutMk cId="543048288" sldId="2147483781"/>
              <ac:grpSpMk id="9" creationId="{8D075D29-6706-486B-A55A-13866882BA88}"/>
            </ac:grpSpMkLst>
          </pc:grpChg>
        </pc:sldLayoutChg>
        <pc:sldLayoutChg chg="modSp">
          <pc:chgData name="Ruth Walker" userId="80a6fe3a-f81c-41d4-bf08-323d3bd9e197" providerId="ADAL" clId="{9602898D-8B94-49B4-822B-A9E1F65B547F}" dt="2022-10-24T09:42:02.980" v="1919"/>
          <pc:sldLayoutMkLst>
            <pc:docMk/>
            <pc:sldMasterMk cId="1991785445" sldId="2147483787"/>
            <pc:sldLayoutMk cId="1079267923" sldId="2147483782"/>
          </pc:sldLayoutMkLst>
          <pc:spChg chg="mod">
            <ac:chgData name="Ruth Walker" userId="80a6fe3a-f81c-41d4-bf08-323d3bd9e197" providerId="ADAL" clId="{9602898D-8B94-49B4-822B-A9E1F65B547F}" dt="2022-10-24T09:42:02.980" v="1919"/>
            <ac:spMkLst>
              <pc:docMk/>
              <pc:sldMasterMk cId="1991785445" sldId="2147483787"/>
              <pc:sldLayoutMk cId="1079267923" sldId="2147483782"/>
              <ac:spMk id="2" creationId="{BB722F66-727D-4150-ADA5-49CF3A0F6873}"/>
            </ac:spMkLst>
          </pc:spChg>
          <pc:spChg chg="mod">
            <ac:chgData name="Ruth Walker" userId="80a6fe3a-f81c-41d4-bf08-323d3bd9e197" providerId="ADAL" clId="{9602898D-8B94-49B4-822B-A9E1F65B547F}" dt="2022-10-24T09:42:02.980" v="1919"/>
            <ac:spMkLst>
              <pc:docMk/>
              <pc:sldMasterMk cId="1991785445" sldId="2147483787"/>
              <pc:sldLayoutMk cId="1079267923" sldId="2147483782"/>
              <ac:spMk id="3" creationId="{CDD9A1FE-C39F-4D7C-B93D-F8C203A1D69C}"/>
            </ac:spMkLst>
          </pc:spChg>
          <pc:spChg chg="mod">
            <ac:chgData name="Ruth Walker" userId="80a6fe3a-f81c-41d4-bf08-323d3bd9e197" providerId="ADAL" clId="{9602898D-8B94-49B4-822B-A9E1F65B547F}" dt="2022-10-24T09:42:02.980" v="1919"/>
            <ac:spMkLst>
              <pc:docMk/>
              <pc:sldMasterMk cId="1991785445" sldId="2147483787"/>
              <pc:sldLayoutMk cId="1079267923" sldId="2147483782"/>
              <ac:spMk id="4" creationId="{BC008AAC-7D41-4304-8D59-EF34B232682C}"/>
            </ac:spMkLst>
          </pc:spChg>
          <pc:spChg chg="mod">
            <ac:chgData name="Ruth Walker" userId="80a6fe3a-f81c-41d4-bf08-323d3bd9e197" providerId="ADAL" clId="{9602898D-8B94-49B4-822B-A9E1F65B547F}" dt="2022-10-24T09:42:02.980" v="1919"/>
            <ac:spMkLst>
              <pc:docMk/>
              <pc:sldMasterMk cId="1991785445" sldId="2147483787"/>
              <pc:sldLayoutMk cId="1079267923" sldId="2147483782"/>
              <ac:spMk id="5" creationId="{4724D078-DE22-4F23-8B48-21FB1415C3E3}"/>
            </ac:spMkLst>
          </pc:spChg>
          <pc:spChg chg="mod">
            <ac:chgData name="Ruth Walker" userId="80a6fe3a-f81c-41d4-bf08-323d3bd9e197" providerId="ADAL" clId="{9602898D-8B94-49B4-822B-A9E1F65B547F}" dt="2022-10-24T09:42:02.980" v="1919"/>
            <ac:spMkLst>
              <pc:docMk/>
              <pc:sldMasterMk cId="1991785445" sldId="2147483787"/>
              <pc:sldLayoutMk cId="1079267923" sldId="2147483782"/>
              <ac:spMk id="8" creationId="{5E279D86-4533-45F1-B0AA-D237399A5ED5}"/>
            </ac:spMkLst>
          </pc:spChg>
          <pc:spChg chg="mod">
            <ac:chgData name="Ruth Walker" userId="80a6fe3a-f81c-41d4-bf08-323d3bd9e197" providerId="ADAL" clId="{9602898D-8B94-49B4-822B-A9E1F65B547F}" dt="2022-10-24T09:42:02.980" v="1919"/>
            <ac:spMkLst>
              <pc:docMk/>
              <pc:sldMasterMk cId="1991785445" sldId="2147483787"/>
              <pc:sldLayoutMk cId="1079267923" sldId="2147483782"/>
              <ac:spMk id="10" creationId="{24E4BCEC-8B0A-444E-8509-1B3BB0449E5B}"/>
            </ac:spMkLst>
          </pc:spChg>
          <pc:spChg chg="mod">
            <ac:chgData name="Ruth Walker" userId="80a6fe3a-f81c-41d4-bf08-323d3bd9e197" providerId="ADAL" clId="{9602898D-8B94-49B4-822B-A9E1F65B547F}" dt="2022-10-24T09:42:02.980" v="1919"/>
            <ac:spMkLst>
              <pc:docMk/>
              <pc:sldMasterMk cId="1991785445" sldId="2147483787"/>
              <pc:sldLayoutMk cId="1079267923" sldId="2147483782"/>
              <ac:spMk id="11" creationId="{9DB36622-1DC7-4B17-8984-588BA8999FF6}"/>
            </ac:spMkLst>
          </pc:spChg>
          <pc:spChg chg="mod">
            <ac:chgData name="Ruth Walker" userId="80a6fe3a-f81c-41d4-bf08-323d3bd9e197" providerId="ADAL" clId="{9602898D-8B94-49B4-822B-A9E1F65B547F}" dt="2022-10-24T09:42:02.980" v="1919"/>
            <ac:spMkLst>
              <pc:docMk/>
              <pc:sldMasterMk cId="1991785445" sldId="2147483787"/>
              <pc:sldLayoutMk cId="1079267923" sldId="2147483782"/>
              <ac:spMk id="12" creationId="{51B97AF0-1974-42B9-B5FC-A332C52E8272}"/>
            </ac:spMkLst>
          </pc:spChg>
          <pc:spChg chg="mod">
            <ac:chgData name="Ruth Walker" userId="80a6fe3a-f81c-41d4-bf08-323d3bd9e197" providerId="ADAL" clId="{9602898D-8B94-49B4-822B-A9E1F65B547F}" dt="2022-10-24T09:42:02.980" v="1919"/>
            <ac:spMkLst>
              <pc:docMk/>
              <pc:sldMasterMk cId="1991785445" sldId="2147483787"/>
              <pc:sldLayoutMk cId="1079267923" sldId="2147483782"/>
              <ac:spMk id="13" creationId="{95A298AD-BE5D-4BE1-8CDF-DBFB42D63FEB}"/>
            </ac:spMkLst>
          </pc:spChg>
          <pc:grpChg chg="mod">
            <ac:chgData name="Ruth Walker" userId="80a6fe3a-f81c-41d4-bf08-323d3bd9e197" providerId="ADAL" clId="{9602898D-8B94-49B4-822B-A9E1F65B547F}" dt="2022-10-24T09:42:02.980" v="1919"/>
            <ac:grpSpMkLst>
              <pc:docMk/>
              <pc:sldMasterMk cId="1991785445" sldId="2147483787"/>
              <pc:sldLayoutMk cId="1079267923" sldId="2147483782"/>
              <ac:grpSpMk id="7" creationId="{51B01909-73B8-4486-A749-C643B1D7E361}"/>
            </ac:grpSpMkLst>
          </pc:grpChg>
          <pc:grpChg chg="mod">
            <ac:chgData name="Ruth Walker" userId="80a6fe3a-f81c-41d4-bf08-323d3bd9e197" providerId="ADAL" clId="{9602898D-8B94-49B4-822B-A9E1F65B547F}" dt="2022-10-24T09:42:02.980" v="1919"/>
            <ac:grpSpMkLst>
              <pc:docMk/>
              <pc:sldMasterMk cId="1991785445" sldId="2147483787"/>
              <pc:sldLayoutMk cId="1079267923" sldId="2147483782"/>
              <ac:grpSpMk id="9" creationId="{764FD722-CB31-4326-ADD8-CBA52FD1FF59}"/>
            </ac:grpSpMkLst>
          </pc:grpChg>
        </pc:sldLayoutChg>
        <pc:sldLayoutChg chg="modSp">
          <pc:chgData name="Ruth Walker" userId="80a6fe3a-f81c-41d4-bf08-323d3bd9e197" providerId="ADAL" clId="{9602898D-8B94-49B4-822B-A9E1F65B547F}" dt="2022-10-24T09:42:02.980" v="1919"/>
          <pc:sldLayoutMkLst>
            <pc:docMk/>
            <pc:sldMasterMk cId="1991785445" sldId="2147483787"/>
            <pc:sldLayoutMk cId="3994135033" sldId="2147483783"/>
          </pc:sldLayoutMkLst>
          <pc:spChg chg="mod">
            <ac:chgData name="Ruth Walker" userId="80a6fe3a-f81c-41d4-bf08-323d3bd9e197" providerId="ADAL" clId="{9602898D-8B94-49B4-822B-A9E1F65B547F}" dt="2022-10-24T09:42:02.980" v="1919"/>
            <ac:spMkLst>
              <pc:docMk/>
              <pc:sldMasterMk cId="1991785445" sldId="2147483787"/>
              <pc:sldLayoutMk cId="3994135033" sldId="2147483783"/>
              <ac:spMk id="4" creationId="{239A49B3-A57D-46C5-8462-0C52509F8FCA}"/>
            </ac:spMkLst>
          </pc:spChg>
          <pc:spChg chg="mod">
            <ac:chgData name="Ruth Walker" userId="80a6fe3a-f81c-41d4-bf08-323d3bd9e197" providerId="ADAL" clId="{9602898D-8B94-49B4-822B-A9E1F65B547F}" dt="2022-10-24T09:42:02.980" v="1919"/>
            <ac:spMkLst>
              <pc:docMk/>
              <pc:sldMasterMk cId="1991785445" sldId="2147483787"/>
              <pc:sldLayoutMk cId="3994135033" sldId="2147483783"/>
              <ac:spMk id="8" creationId="{41DF3078-C636-4776-A616-D5BF3BC280C9}"/>
            </ac:spMkLst>
          </pc:spChg>
          <pc:spChg chg="mod">
            <ac:chgData name="Ruth Walker" userId="80a6fe3a-f81c-41d4-bf08-323d3bd9e197" providerId="ADAL" clId="{9602898D-8B94-49B4-822B-A9E1F65B547F}" dt="2022-10-24T09:42:02.980" v="1919"/>
            <ac:spMkLst>
              <pc:docMk/>
              <pc:sldMasterMk cId="1991785445" sldId="2147483787"/>
              <pc:sldLayoutMk cId="3994135033" sldId="2147483783"/>
              <ac:spMk id="10" creationId="{99ACB9EB-84FE-4B33-9EF9-4EC7DAC25DD5}"/>
            </ac:spMkLst>
          </pc:spChg>
          <pc:spChg chg="mod">
            <ac:chgData name="Ruth Walker" userId="80a6fe3a-f81c-41d4-bf08-323d3bd9e197" providerId="ADAL" clId="{9602898D-8B94-49B4-822B-A9E1F65B547F}" dt="2022-10-24T09:42:02.980" v="1919"/>
            <ac:spMkLst>
              <pc:docMk/>
              <pc:sldMasterMk cId="1991785445" sldId="2147483787"/>
              <pc:sldLayoutMk cId="3994135033" sldId="2147483783"/>
              <ac:spMk id="11" creationId="{826E5EFB-0EF9-4DB8-99CB-5DD72009DB2C}"/>
            </ac:spMkLst>
          </pc:spChg>
          <pc:spChg chg="mod">
            <ac:chgData name="Ruth Walker" userId="80a6fe3a-f81c-41d4-bf08-323d3bd9e197" providerId="ADAL" clId="{9602898D-8B94-49B4-822B-A9E1F65B547F}" dt="2022-10-24T09:42:02.980" v="1919"/>
            <ac:spMkLst>
              <pc:docMk/>
              <pc:sldMasterMk cId="1991785445" sldId="2147483787"/>
              <pc:sldLayoutMk cId="3994135033" sldId="2147483783"/>
              <ac:spMk id="12" creationId="{86238E12-0689-4123-8B2E-E1CCFCC4C882}"/>
            </ac:spMkLst>
          </pc:spChg>
          <pc:spChg chg="mod">
            <ac:chgData name="Ruth Walker" userId="80a6fe3a-f81c-41d4-bf08-323d3bd9e197" providerId="ADAL" clId="{9602898D-8B94-49B4-822B-A9E1F65B547F}" dt="2022-10-24T09:42:02.980" v="1919"/>
            <ac:spMkLst>
              <pc:docMk/>
              <pc:sldMasterMk cId="1991785445" sldId="2147483787"/>
              <pc:sldLayoutMk cId="3994135033" sldId="2147483783"/>
              <ac:spMk id="13" creationId="{8538CF67-A00E-4955-A447-001BE02E771A}"/>
            </ac:spMkLst>
          </pc:spChg>
          <pc:grpChg chg="mod">
            <ac:chgData name="Ruth Walker" userId="80a6fe3a-f81c-41d4-bf08-323d3bd9e197" providerId="ADAL" clId="{9602898D-8B94-49B4-822B-A9E1F65B547F}" dt="2022-10-24T09:42:02.980" v="1919"/>
            <ac:grpSpMkLst>
              <pc:docMk/>
              <pc:sldMasterMk cId="1991785445" sldId="2147483787"/>
              <pc:sldLayoutMk cId="3994135033" sldId="2147483783"/>
              <ac:grpSpMk id="7" creationId="{AC552FEA-472E-4E74-B31D-531852C1908D}"/>
            </ac:grpSpMkLst>
          </pc:grpChg>
          <pc:grpChg chg="mod">
            <ac:chgData name="Ruth Walker" userId="80a6fe3a-f81c-41d4-bf08-323d3bd9e197" providerId="ADAL" clId="{9602898D-8B94-49B4-822B-A9E1F65B547F}" dt="2022-10-24T09:42:02.980" v="1919"/>
            <ac:grpSpMkLst>
              <pc:docMk/>
              <pc:sldMasterMk cId="1991785445" sldId="2147483787"/>
              <pc:sldLayoutMk cId="3994135033" sldId="2147483783"/>
              <ac:grpSpMk id="9" creationId="{0D1A27FA-1310-4BC3-A071-1566746B2FB1}"/>
            </ac:grpSpMkLst>
          </pc:grpChg>
        </pc:sldLayoutChg>
        <pc:sldLayoutChg chg="modSp">
          <pc:chgData name="Ruth Walker" userId="80a6fe3a-f81c-41d4-bf08-323d3bd9e197" providerId="ADAL" clId="{9602898D-8B94-49B4-822B-A9E1F65B547F}" dt="2022-10-24T09:42:02.980" v="1919"/>
          <pc:sldLayoutMkLst>
            <pc:docMk/>
            <pc:sldMasterMk cId="1991785445" sldId="2147483787"/>
            <pc:sldLayoutMk cId="2747737928" sldId="2147483784"/>
          </pc:sldLayoutMkLst>
          <pc:spChg chg="mod">
            <ac:chgData name="Ruth Walker" userId="80a6fe3a-f81c-41d4-bf08-323d3bd9e197" providerId="ADAL" clId="{9602898D-8B94-49B4-822B-A9E1F65B547F}" dt="2022-10-24T09:42:02.980" v="1919"/>
            <ac:spMkLst>
              <pc:docMk/>
              <pc:sldMasterMk cId="1991785445" sldId="2147483787"/>
              <pc:sldLayoutMk cId="2747737928" sldId="2147483784"/>
              <ac:spMk id="2" creationId="{D839764E-4B3D-4B6A-A210-B50E4F60E246}"/>
            </ac:spMkLst>
          </pc:spChg>
          <pc:spChg chg="mod">
            <ac:chgData name="Ruth Walker" userId="80a6fe3a-f81c-41d4-bf08-323d3bd9e197" providerId="ADAL" clId="{9602898D-8B94-49B4-822B-A9E1F65B547F}" dt="2022-10-24T09:42:02.980" v="1919"/>
            <ac:spMkLst>
              <pc:docMk/>
              <pc:sldMasterMk cId="1991785445" sldId="2147483787"/>
              <pc:sldLayoutMk cId="2747737928" sldId="2147483784"/>
              <ac:spMk id="3" creationId="{8A30AEC2-B6E6-4C09-A16F-5E2A1C9A0D0E}"/>
            </ac:spMkLst>
          </pc:spChg>
          <pc:spChg chg="mod">
            <ac:chgData name="Ruth Walker" userId="80a6fe3a-f81c-41d4-bf08-323d3bd9e197" providerId="ADAL" clId="{9602898D-8B94-49B4-822B-A9E1F65B547F}" dt="2022-10-24T09:42:02.980" v="1919"/>
            <ac:spMkLst>
              <pc:docMk/>
              <pc:sldMasterMk cId="1991785445" sldId="2147483787"/>
              <pc:sldLayoutMk cId="2747737928" sldId="2147483784"/>
              <ac:spMk id="8" creationId="{8852E5FB-B268-4CCA-8E55-803038F7A00D}"/>
            </ac:spMkLst>
          </pc:spChg>
          <pc:spChg chg="mod">
            <ac:chgData name="Ruth Walker" userId="80a6fe3a-f81c-41d4-bf08-323d3bd9e197" providerId="ADAL" clId="{9602898D-8B94-49B4-822B-A9E1F65B547F}" dt="2022-10-24T09:42:02.980" v="1919"/>
            <ac:spMkLst>
              <pc:docMk/>
              <pc:sldMasterMk cId="1991785445" sldId="2147483787"/>
              <pc:sldLayoutMk cId="2747737928" sldId="2147483784"/>
              <ac:spMk id="10" creationId="{31610871-AEE9-46EB-9D27-BA1D9D688124}"/>
            </ac:spMkLst>
          </pc:spChg>
          <pc:spChg chg="mod">
            <ac:chgData name="Ruth Walker" userId="80a6fe3a-f81c-41d4-bf08-323d3bd9e197" providerId="ADAL" clId="{9602898D-8B94-49B4-822B-A9E1F65B547F}" dt="2022-10-24T09:42:02.980" v="1919"/>
            <ac:spMkLst>
              <pc:docMk/>
              <pc:sldMasterMk cId="1991785445" sldId="2147483787"/>
              <pc:sldLayoutMk cId="2747737928" sldId="2147483784"/>
              <ac:spMk id="11" creationId="{27478059-2A11-484D-A2D7-199F74778E50}"/>
            </ac:spMkLst>
          </pc:spChg>
          <pc:spChg chg="mod">
            <ac:chgData name="Ruth Walker" userId="80a6fe3a-f81c-41d4-bf08-323d3bd9e197" providerId="ADAL" clId="{9602898D-8B94-49B4-822B-A9E1F65B547F}" dt="2022-10-24T09:42:02.980" v="1919"/>
            <ac:spMkLst>
              <pc:docMk/>
              <pc:sldMasterMk cId="1991785445" sldId="2147483787"/>
              <pc:sldLayoutMk cId="2747737928" sldId="2147483784"/>
              <ac:spMk id="12" creationId="{30EC0886-DDB9-47F1-9414-C121C1D3F954}"/>
            </ac:spMkLst>
          </pc:spChg>
          <pc:spChg chg="mod">
            <ac:chgData name="Ruth Walker" userId="80a6fe3a-f81c-41d4-bf08-323d3bd9e197" providerId="ADAL" clId="{9602898D-8B94-49B4-822B-A9E1F65B547F}" dt="2022-10-24T09:42:02.980" v="1919"/>
            <ac:spMkLst>
              <pc:docMk/>
              <pc:sldMasterMk cId="1991785445" sldId="2147483787"/>
              <pc:sldLayoutMk cId="2747737928" sldId="2147483784"/>
              <ac:spMk id="13" creationId="{66A10427-DF20-4284-B215-EABA4D366E20}"/>
            </ac:spMkLst>
          </pc:spChg>
          <pc:grpChg chg="mod">
            <ac:chgData name="Ruth Walker" userId="80a6fe3a-f81c-41d4-bf08-323d3bd9e197" providerId="ADAL" clId="{9602898D-8B94-49B4-822B-A9E1F65B547F}" dt="2022-10-24T09:42:02.980" v="1919"/>
            <ac:grpSpMkLst>
              <pc:docMk/>
              <pc:sldMasterMk cId="1991785445" sldId="2147483787"/>
              <pc:sldLayoutMk cId="2747737928" sldId="2147483784"/>
              <ac:grpSpMk id="7" creationId="{37B4CDD2-E09A-418A-9131-FBDEE440A1F1}"/>
            </ac:grpSpMkLst>
          </pc:grpChg>
          <pc:grpChg chg="mod">
            <ac:chgData name="Ruth Walker" userId="80a6fe3a-f81c-41d4-bf08-323d3bd9e197" providerId="ADAL" clId="{9602898D-8B94-49B4-822B-A9E1F65B547F}" dt="2022-10-24T09:42:02.980" v="1919"/>
            <ac:grpSpMkLst>
              <pc:docMk/>
              <pc:sldMasterMk cId="1991785445" sldId="2147483787"/>
              <pc:sldLayoutMk cId="2747737928" sldId="2147483784"/>
              <ac:grpSpMk id="9" creationId="{A1C9CBB3-97C0-4A35-9088-C69233F5CEE7}"/>
            </ac:grpSpMkLst>
          </pc:grpChg>
        </pc:sldLayoutChg>
        <pc:sldLayoutChg chg="modSp">
          <pc:chgData name="Ruth Walker" userId="80a6fe3a-f81c-41d4-bf08-323d3bd9e197" providerId="ADAL" clId="{9602898D-8B94-49B4-822B-A9E1F65B547F}" dt="2022-10-24T09:42:02.980" v="1919"/>
          <pc:sldLayoutMkLst>
            <pc:docMk/>
            <pc:sldMasterMk cId="1991785445" sldId="2147483787"/>
            <pc:sldLayoutMk cId="781887877" sldId="2147483785"/>
          </pc:sldLayoutMkLst>
          <pc:spChg chg="mod">
            <ac:chgData name="Ruth Walker" userId="80a6fe3a-f81c-41d4-bf08-323d3bd9e197" providerId="ADAL" clId="{9602898D-8B94-49B4-822B-A9E1F65B547F}" dt="2022-10-24T09:42:02.980" v="1919"/>
            <ac:spMkLst>
              <pc:docMk/>
              <pc:sldMasterMk cId="1991785445" sldId="2147483787"/>
              <pc:sldLayoutMk cId="781887877" sldId="2147483785"/>
              <ac:spMk id="3" creationId="{74C09409-59F2-486F-A6D0-FAEE8FFF25B2}"/>
            </ac:spMkLst>
          </pc:spChg>
          <pc:spChg chg="mod">
            <ac:chgData name="Ruth Walker" userId="80a6fe3a-f81c-41d4-bf08-323d3bd9e197" providerId="ADAL" clId="{9602898D-8B94-49B4-822B-A9E1F65B547F}" dt="2022-10-24T09:42:02.980" v="1919"/>
            <ac:spMkLst>
              <pc:docMk/>
              <pc:sldMasterMk cId="1991785445" sldId="2147483787"/>
              <pc:sldLayoutMk cId="781887877" sldId="2147483785"/>
              <ac:spMk id="4" creationId="{03087241-B390-47A6-8070-C3D4652F887B}"/>
            </ac:spMkLst>
          </pc:spChg>
          <pc:spChg chg="mod">
            <ac:chgData name="Ruth Walker" userId="80a6fe3a-f81c-41d4-bf08-323d3bd9e197" providerId="ADAL" clId="{9602898D-8B94-49B4-822B-A9E1F65B547F}" dt="2022-10-24T09:42:02.980" v="1919"/>
            <ac:spMkLst>
              <pc:docMk/>
              <pc:sldMasterMk cId="1991785445" sldId="2147483787"/>
              <pc:sldLayoutMk cId="781887877" sldId="2147483785"/>
              <ac:spMk id="9" creationId="{BCD12E57-97FB-48D8-81CC-7C37E8947CB4}"/>
            </ac:spMkLst>
          </pc:spChg>
          <pc:spChg chg="mod">
            <ac:chgData name="Ruth Walker" userId="80a6fe3a-f81c-41d4-bf08-323d3bd9e197" providerId="ADAL" clId="{9602898D-8B94-49B4-822B-A9E1F65B547F}" dt="2022-10-24T09:42:02.980" v="1919"/>
            <ac:spMkLst>
              <pc:docMk/>
              <pc:sldMasterMk cId="1991785445" sldId="2147483787"/>
              <pc:sldLayoutMk cId="781887877" sldId="2147483785"/>
              <ac:spMk id="11" creationId="{B99AB7A6-A88C-44E1-A9DE-4126B957F88A}"/>
            </ac:spMkLst>
          </pc:spChg>
          <pc:spChg chg="mod">
            <ac:chgData name="Ruth Walker" userId="80a6fe3a-f81c-41d4-bf08-323d3bd9e197" providerId="ADAL" clId="{9602898D-8B94-49B4-822B-A9E1F65B547F}" dt="2022-10-24T09:42:02.980" v="1919"/>
            <ac:spMkLst>
              <pc:docMk/>
              <pc:sldMasterMk cId="1991785445" sldId="2147483787"/>
              <pc:sldLayoutMk cId="781887877" sldId="2147483785"/>
              <ac:spMk id="12" creationId="{9FF0D518-1D17-44C7-BF73-7C980481DB5B}"/>
            </ac:spMkLst>
          </pc:spChg>
          <pc:spChg chg="mod">
            <ac:chgData name="Ruth Walker" userId="80a6fe3a-f81c-41d4-bf08-323d3bd9e197" providerId="ADAL" clId="{9602898D-8B94-49B4-822B-A9E1F65B547F}" dt="2022-10-24T09:42:02.980" v="1919"/>
            <ac:spMkLst>
              <pc:docMk/>
              <pc:sldMasterMk cId="1991785445" sldId="2147483787"/>
              <pc:sldLayoutMk cId="781887877" sldId="2147483785"/>
              <ac:spMk id="13" creationId="{9A7A3E12-61E8-41A0-A459-15BF375FA945}"/>
            </ac:spMkLst>
          </pc:spChg>
          <pc:spChg chg="mod">
            <ac:chgData name="Ruth Walker" userId="80a6fe3a-f81c-41d4-bf08-323d3bd9e197" providerId="ADAL" clId="{9602898D-8B94-49B4-822B-A9E1F65B547F}" dt="2022-10-24T09:42:02.980" v="1919"/>
            <ac:spMkLst>
              <pc:docMk/>
              <pc:sldMasterMk cId="1991785445" sldId="2147483787"/>
              <pc:sldLayoutMk cId="781887877" sldId="2147483785"/>
              <ac:spMk id="14" creationId="{9E5E4A56-9100-4D60-8A34-0FE116F41FF1}"/>
            </ac:spMkLst>
          </pc:spChg>
          <pc:grpChg chg="mod">
            <ac:chgData name="Ruth Walker" userId="80a6fe3a-f81c-41d4-bf08-323d3bd9e197" providerId="ADAL" clId="{9602898D-8B94-49B4-822B-A9E1F65B547F}" dt="2022-10-24T09:42:02.980" v="1919"/>
            <ac:grpSpMkLst>
              <pc:docMk/>
              <pc:sldMasterMk cId="1991785445" sldId="2147483787"/>
              <pc:sldLayoutMk cId="781887877" sldId="2147483785"/>
              <ac:grpSpMk id="8" creationId="{0CB61A83-9419-49FC-8074-2AB3D34FA88B}"/>
            </ac:grpSpMkLst>
          </pc:grpChg>
          <pc:grpChg chg="mod">
            <ac:chgData name="Ruth Walker" userId="80a6fe3a-f81c-41d4-bf08-323d3bd9e197" providerId="ADAL" clId="{9602898D-8B94-49B4-822B-A9E1F65B547F}" dt="2022-10-24T09:42:02.980" v="1919"/>
            <ac:grpSpMkLst>
              <pc:docMk/>
              <pc:sldMasterMk cId="1991785445" sldId="2147483787"/>
              <pc:sldLayoutMk cId="781887877" sldId="2147483785"/>
              <ac:grpSpMk id="10" creationId="{E487641C-E83B-4134-88C9-1D23D5FA1836}"/>
            </ac:grpSpMkLst>
          </pc:grpChg>
        </pc:sldLayoutChg>
        <pc:sldLayoutChg chg="modSp">
          <pc:chgData name="Ruth Walker" userId="80a6fe3a-f81c-41d4-bf08-323d3bd9e197" providerId="ADAL" clId="{9602898D-8B94-49B4-822B-A9E1F65B547F}" dt="2022-10-24T09:42:02.980" v="1919"/>
          <pc:sldLayoutMkLst>
            <pc:docMk/>
            <pc:sldMasterMk cId="1991785445" sldId="2147483787"/>
            <pc:sldLayoutMk cId="3146947242" sldId="2147483786"/>
          </pc:sldLayoutMkLst>
          <pc:spChg chg="mod">
            <ac:chgData name="Ruth Walker" userId="80a6fe3a-f81c-41d4-bf08-323d3bd9e197" providerId="ADAL" clId="{9602898D-8B94-49B4-822B-A9E1F65B547F}" dt="2022-10-24T09:42:02.980" v="1919"/>
            <ac:spMkLst>
              <pc:docMk/>
              <pc:sldMasterMk cId="1991785445" sldId="2147483787"/>
              <pc:sldLayoutMk cId="3146947242" sldId="2147483786"/>
              <ac:spMk id="2" creationId="{D1BECA31-EE14-41DD-9914-DA7138220460}"/>
            </ac:spMkLst>
          </pc:spChg>
          <pc:spChg chg="mod">
            <ac:chgData name="Ruth Walker" userId="80a6fe3a-f81c-41d4-bf08-323d3bd9e197" providerId="ADAL" clId="{9602898D-8B94-49B4-822B-A9E1F65B547F}" dt="2022-10-24T09:42:02.980" v="1919"/>
            <ac:spMkLst>
              <pc:docMk/>
              <pc:sldMasterMk cId="1991785445" sldId="2147483787"/>
              <pc:sldLayoutMk cId="3146947242" sldId="2147483786"/>
              <ac:spMk id="3" creationId="{6CB22AB6-1657-4AE2-8607-2C77A25D79D9}"/>
            </ac:spMkLst>
          </pc:spChg>
          <pc:spChg chg="mod">
            <ac:chgData name="Ruth Walker" userId="80a6fe3a-f81c-41d4-bf08-323d3bd9e197" providerId="ADAL" clId="{9602898D-8B94-49B4-822B-A9E1F65B547F}" dt="2022-10-24T09:42:02.980" v="1919"/>
            <ac:spMkLst>
              <pc:docMk/>
              <pc:sldMasterMk cId="1991785445" sldId="2147483787"/>
              <pc:sldLayoutMk cId="3146947242" sldId="2147483786"/>
              <ac:spMk id="4" creationId="{4BAA6DC0-D4D5-4164-A3FD-6BB5CBB2BBAD}"/>
            </ac:spMkLst>
          </pc:spChg>
          <pc:spChg chg="mod">
            <ac:chgData name="Ruth Walker" userId="80a6fe3a-f81c-41d4-bf08-323d3bd9e197" providerId="ADAL" clId="{9602898D-8B94-49B4-822B-A9E1F65B547F}" dt="2022-10-24T09:42:02.980" v="1919"/>
            <ac:spMkLst>
              <pc:docMk/>
              <pc:sldMasterMk cId="1991785445" sldId="2147483787"/>
              <pc:sldLayoutMk cId="3146947242" sldId="2147483786"/>
              <ac:spMk id="5" creationId="{129B35F8-95F3-43D1-8917-5836BAA90490}"/>
            </ac:spMkLst>
          </pc:spChg>
          <pc:spChg chg="mod">
            <ac:chgData name="Ruth Walker" userId="80a6fe3a-f81c-41d4-bf08-323d3bd9e197" providerId="ADAL" clId="{9602898D-8B94-49B4-822B-A9E1F65B547F}" dt="2022-10-24T09:42:02.980" v="1919"/>
            <ac:spMkLst>
              <pc:docMk/>
              <pc:sldMasterMk cId="1991785445" sldId="2147483787"/>
              <pc:sldLayoutMk cId="3146947242" sldId="2147483786"/>
              <ac:spMk id="6" creationId="{12B639E7-F4A3-4ADE-B290-0A4F9761B977}"/>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318584" y="1906404"/>
            <a:ext cx="6050797" cy="3360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318584" y="5961896"/>
            <a:ext cx="6050797" cy="2968812"/>
          </a:xfrm>
        </p:spPr>
        <p:txBody>
          <a:bodyPr>
            <a:normAutofit/>
          </a:bodyPr>
          <a:lstStyle>
            <a:lvl1pPr marL="0" indent="0" algn="l">
              <a:buNone/>
              <a:defRPr sz="1999" i="0"/>
            </a:lvl1pPr>
            <a:lvl2pPr marL="457193" indent="0" algn="ctr">
              <a:buNone/>
              <a:defRPr sz="1999"/>
            </a:lvl2pPr>
            <a:lvl3pPr marL="914386" indent="0" algn="ctr">
              <a:buNone/>
              <a:defRPr sz="1800"/>
            </a:lvl3pPr>
            <a:lvl4pPr marL="1371580" indent="0" algn="ctr">
              <a:buNone/>
              <a:defRPr sz="1600"/>
            </a:lvl4pPr>
            <a:lvl5pPr marL="1828773" indent="0" algn="ctr">
              <a:buNone/>
              <a:defRPr sz="1600"/>
            </a:lvl5pPr>
            <a:lvl6pPr marL="2285966" indent="0" algn="ctr">
              <a:buNone/>
              <a:defRPr sz="1600"/>
            </a:lvl6pPr>
            <a:lvl7pPr marL="2743159" indent="0" algn="ctr">
              <a:buNone/>
              <a:defRPr sz="1600"/>
            </a:lvl7pPr>
            <a:lvl8pPr marL="3200352" indent="0" algn="ctr">
              <a:buNone/>
              <a:defRPr sz="1600"/>
            </a:lvl8pPr>
            <a:lvl9pPr marL="3657546"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318582" y="231896"/>
            <a:ext cx="1647838" cy="620189"/>
          </a:xfrm>
        </p:spPr>
        <p:txBody>
          <a:bodyPr/>
          <a:lstStyle>
            <a:lvl1pPr algn="l">
              <a:defRPr/>
            </a:lvl1pPr>
          </a:lstStyle>
          <a:p>
            <a:fld id="{524C6359-9BB8-4148-8114-537E698DA205}" type="datetime1">
              <a:rPr lang="en-US" smtClean="0"/>
              <a:t>10/24/2022</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318584" y="10796666"/>
            <a:ext cx="2471757" cy="620189"/>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318506" y="5550384"/>
            <a:ext cx="584024" cy="77656"/>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sz="1230"/>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sz="1230"/>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sz="1230"/>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sz="1230"/>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sz="1230"/>
              </a:p>
            </p:txBody>
          </p:sp>
        </p:grpSp>
      </p:grpSp>
    </p:spTree>
    <p:extLst>
      <p:ext uri="{BB962C8B-B14F-4D97-AF65-F5344CB8AC3E}">
        <p14:creationId xmlns:p14="http://schemas.microsoft.com/office/powerpoint/2010/main" val="107926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10/24/2022</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318506" y="3963528"/>
            <a:ext cx="584024" cy="77656"/>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sz="1230"/>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sz="1230"/>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sz="1230"/>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sz="1230"/>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sz="1230"/>
              </a:p>
            </p:txBody>
          </p:sp>
        </p:grpSp>
      </p:grpSp>
    </p:spTree>
    <p:extLst>
      <p:ext uri="{BB962C8B-B14F-4D97-AF65-F5344CB8AC3E}">
        <p14:creationId xmlns:p14="http://schemas.microsoft.com/office/powerpoint/2010/main" val="212378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4790201" y="1336887"/>
            <a:ext cx="1579178" cy="915508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315799" y="1336887"/>
            <a:ext cx="4228564" cy="9155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10/24/2022</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3841577" y="2148861"/>
            <a:ext cx="1651413" cy="27463"/>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sz="1230"/>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sz="1230"/>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sz="1230"/>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sz="1230"/>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sz="1230"/>
              </a:p>
            </p:txBody>
          </p:sp>
        </p:grpSp>
      </p:grpSp>
    </p:spTree>
    <p:extLst>
      <p:ext uri="{BB962C8B-B14F-4D97-AF65-F5344CB8AC3E}">
        <p14:creationId xmlns:p14="http://schemas.microsoft.com/office/powerpoint/2010/main" val="54304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318582" y="231896"/>
            <a:ext cx="1647838" cy="620189"/>
          </a:xfrm>
        </p:spPr>
        <p:txBody>
          <a:bodyPr/>
          <a:lstStyle/>
          <a:p>
            <a:fld id="{9376191F-481E-48E9-BB9A-369A67A7362D}" type="datetime1">
              <a:rPr lang="en-US" smtClean="0"/>
              <a:t>10/24/2022</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318506" y="3924701"/>
            <a:ext cx="584024" cy="77656"/>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sz="1230"/>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sz="1230"/>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sz="1230"/>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sz="1230"/>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sz="1230"/>
              </a:p>
            </p:txBody>
          </p:sp>
        </p:grpSp>
      </p:grpSp>
    </p:spTree>
    <p:extLst>
      <p:ext uri="{BB962C8B-B14F-4D97-AF65-F5344CB8AC3E}">
        <p14:creationId xmlns:p14="http://schemas.microsoft.com/office/powerpoint/2010/main" val="399413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318584" y="1336890"/>
            <a:ext cx="6050797" cy="3929866"/>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318584" y="5961898"/>
            <a:ext cx="6050797" cy="4381762"/>
          </a:xfrm>
        </p:spPr>
        <p:txBody>
          <a:bodyPr>
            <a:normAutofit/>
          </a:bodyPr>
          <a:lstStyle>
            <a:lvl1pPr marL="0" indent="0">
              <a:buNone/>
              <a:defRPr sz="1999">
                <a:solidFill>
                  <a:schemeClr val="tx1"/>
                </a:solidFill>
              </a:defRPr>
            </a:lvl1pPr>
            <a:lvl2pPr marL="457193" indent="0">
              <a:buNone/>
              <a:defRPr sz="1999">
                <a:solidFill>
                  <a:schemeClr val="tx1">
                    <a:tint val="75000"/>
                  </a:schemeClr>
                </a:solidFill>
              </a:defRPr>
            </a:lvl2pPr>
            <a:lvl3pPr marL="914386" indent="0">
              <a:buNone/>
              <a:defRPr sz="1800">
                <a:solidFill>
                  <a:schemeClr val="tx1">
                    <a:tint val="75000"/>
                  </a:schemeClr>
                </a:solidFill>
              </a:defRPr>
            </a:lvl3pPr>
            <a:lvl4pPr marL="1371580" indent="0">
              <a:buNone/>
              <a:defRPr sz="1600">
                <a:solidFill>
                  <a:schemeClr val="tx1">
                    <a:tint val="75000"/>
                  </a:schemeClr>
                </a:solidFill>
              </a:defRPr>
            </a:lvl4pPr>
            <a:lvl5pPr marL="1828773" indent="0">
              <a:buNone/>
              <a:defRPr sz="1600">
                <a:solidFill>
                  <a:schemeClr val="tx1">
                    <a:tint val="75000"/>
                  </a:schemeClr>
                </a:solidFill>
              </a:defRPr>
            </a:lvl5pPr>
            <a:lvl6pPr marL="2285966" indent="0">
              <a:buNone/>
              <a:defRPr sz="1600">
                <a:solidFill>
                  <a:schemeClr val="tx1">
                    <a:tint val="75000"/>
                  </a:schemeClr>
                </a:solidFill>
              </a:defRPr>
            </a:lvl6pPr>
            <a:lvl7pPr marL="2743159" indent="0">
              <a:buNone/>
              <a:defRPr sz="1600">
                <a:solidFill>
                  <a:schemeClr val="tx1">
                    <a:tint val="75000"/>
                  </a:schemeClr>
                </a:solidFill>
              </a:defRPr>
            </a:lvl7pPr>
            <a:lvl8pPr marL="3200352" indent="0">
              <a:buNone/>
              <a:defRPr sz="1600">
                <a:solidFill>
                  <a:schemeClr val="tx1">
                    <a:tint val="75000"/>
                  </a:schemeClr>
                </a:solidFill>
              </a:defRPr>
            </a:lvl8pPr>
            <a:lvl9pPr marL="36575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10/24/2022</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318506" y="5550384"/>
            <a:ext cx="584024" cy="77656"/>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sz="1230"/>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sz="1230"/>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sz="1230"/>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sz="1230"/>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sz="1230"/>
              </a:p>
            </p:txBody>
          </p:sp>
        </p:grpSp>
      </p:grpSp>
    </p:spTree>
    <p:extLst>
      <p:ext uri="{BB962C8B-B14F-4D97-AF65-F5344CB8AC3E}">
        <p14:creationId xmlns:p14="http://schemas.microsoft.com/office/powerpoint/2010/main" val="274773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315800" y="4283585"/>
            <a:ext cx="2790339" cy="6208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3599473" y="4283585"/>
            <a:ext cx="2769907" cy="6208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10/24/2022</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318506" y="3940056"/>
            <a:ext cx="584024" cy="77656"/>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sz="1230"/>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sz="1230"/>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sz="1230"/>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sz="1230"/>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sz="1230"/>
              </a:p>
            </p:txBody>
          </p:sp>
        </p:grpSp>
      </p:grpSp>
    </p:spTree>
    <p:extLst>
      <p:ext uri="{BB962C8B-B14F-4D97-AF65-F5344CB8AC3E}">
        <p14:creationId xmlns:p14="http://schemas.microsoft.com/office/powerpoint/2010/main" val="78188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318584" y="1336884"/>
            <a:ext cx="6050797" cy="22515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318583" y="4283585"/>
            <a:ext cx="2910620" cy="1325625"/>
          </a:xfrm>
        </p:spPr>
        <p:txBody>
          <a:bodyPr anchor="b">
            <a:normAutofit/>
          </a:bodyPr>
          <a:lstStyle>
            <a:lvl1pPr marL="0" indent="0">
              <a:buNone/>
              <a:defRPr sz="1999" b="0" i="1"/>
            </a:lvl1pPr>
            <a:lvl2pPr marL="457193" indent="0">
              <a:buNone/>
              <a:defRPr sz="1999" b="1"/>
            </a:lvl2pPr>
            <a:lvl3pPr marL="914386" indent="0">
              <a:buNone/>
              <a:defRPr sz="1800" b="1"/>
            </a:lvl3pPr>
            <a:lvl4pPr marL="1371580" indent="0">
              <a:buNone/>
              <a:defRPr sz="1600" b="1"/>
            </a:lvl4pPr>
            <a:lvl5pPr marL="1828773" indent="0">
              <a:buNone/>
              <a:defRPr sz="1600" b="1"/>
            </a:lvl5pPr>
            <a:lvl6pPr marL="2285966" indent="0">
              <a:buNone/>
              <a:defRPr sz="1600" b="1"/>
            </a:lvl6pPr>
            <a:lvl7pPr marL="2743159" indent="0">
              <a:buNone/>
              <a:defRPr sz="1600" b="1"/>
            </a:lvl7pPr>
            <a:lvl8pPr marL="3200352" indent="0">
              <a:buNone/>
              <a:defRPr sz="1600" b="1"/>
            </a:lvl8pPr>
            <a:lvl9pPr marL="36575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318583" y="5718029"/>
            <a:ext cx="2910620" cy="4492354"/>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3444425" y="4283585"/>
            <a:ext cx="2924954" cy="1325625"/>
          </a:xfrm>
        </p:spPr>
        <p:txBody>
          <a:bodyPr anchor="b">
            <a:normAutofit/>
          </a:bodyPr>
          <a:lstStyle>
            <a:lvl1pPr marL="0" indent="0">
              <a:buNone/>
              <a:defRPr sz="1999" b="0" i="1"/>
            </a:lvl1pPr>
            <a:lvl2pPr marL="457193" indent="0">
              <a:buNone/>
              <a:defRPr sz="1999" b="1"/>
            </a:lvl2pPr>
            <a:lvl3pPr marL="914386" indent="0">
              <a:buNone/>
              <a:defRPr sz="1800" b="1"/>
            </a:lvl3pPr>
            <a:lvl4pPr marL="1371580" indent="0">
              <a:buNone/>
              <a:defRPr sz="1600" b="1"/>
            </a:lvl4pPr>
            <a:lvl5pPr marL="1828773" indent="0">
              <a:buNone/>
              <a:defRPr sz="1600" b="1"/>
            </a:lvl5pPr>
            <a:lvl6pPr marL="2285966" indent="0">
              <a:buNone/>
              <a:defRPr sz="1600" b="1"/>
            </a:lvl6pPr>
            <a:lvl7pPr marL="2743159" indent="0">
              <a:buNone/>
              <a:defRPr sz="1600" b="1"/>
            </a:lvl7pPr>
            <a:lvl8pPr marL="3200352" indent="0">
              <a:buNone/>
              <a:defRPr sz="1600" b="1"/>
            </a:lvl8pPr>
            <a:lvl9pPr marL="36575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3444425" y="5718029"/>
            <a:ext cx="2924954" cy="4492354"/>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10/24/2022</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14694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315799" y="1336888"/>
            <a:ext cx="6053580" cy="225155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10/24/2022</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318506" y="3995587"/>
            <a:ext cx="584024" cy="77656"/>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sz="1230"/>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sz="1230"/>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sz="1230"/>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sz="1230"/>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sz="1230"/>
              </a:p>
            </p:txBody>
          </p:sp>
        </p:grpSp>
      </p:grpSp>
    </p:spTree>
    <p:extLst>
      <p:ext uri="{BB962C8B-B14F-4D97-AF65-F5344CB8AC3E}">
        <p14:creationId xmlns:p14="http://schemas.microsoft.com/office/powerpoint/2010/main" val="112871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10/24/2022</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03662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318584" y="1336885"/>
            <a:ext cx="2592249" cy="3776165"/>
          </a:xfrm>
        </p:spPr>
        <p:txBody>
          <a:bodyPr anchor="b">
            <a:noAutofit/>
          </a:bodyPr>
          <a:lstStyle>
            <a:lvl1pPr>
              <a:defRPr sz="360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3113537" y="1677207"/>
            <a:ext cx="3255842" cy="8278164"/>
          </a:xfrm>
        </p:spPr>
        <p:txBody>
          <a:bodyPr>
            <a:normAutofit/>
          </a:bodyPr>
          <a:lstStyle>
            <a:lvl1pPr>
              <a:defRPr sz="1999"/>
            </a:lvl1pPr>
            <a:lvl2pPr>
              <a:defRPr sz="1800"/>
            </a:lvl2pPr>
            <a:lvl3pPr>
              <a:defRPr sz="1600"/>
            </a:lvl3pPr>
            <a:lvl4pPr>
              <a:defRPr sz="1400"/>
            </a:lvl4pPr>
            <a:lvl5pPr>
              <a:defRPr sz="1400"/>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318584" y="5824375"/>
            <a:ext cx="2592249" cy="4144475"/>
          </a:xfrm>
        </p:spPr>
        <p:txBody>
          <a:bodyPr>
            <a:normAutofit/>
          </a:bodyPr>
          <a:lstStyle>
            <a:lvl1pPr marL="0" indent="0">
              <a:buNone/>
              <a:defRPr sz="1999"/>
            </a:lvl1pPr>
            <a:lvl2pPr marL="457193" indent="0">
              <a:buNone/>
              <a:defRPr sz="1400"/>
            </a:lvl2pPr>
            <a:lvl3pPr marL="914386" indent="0">
              <a:buNone/>
              <a:defRPr sz="1200"/>
            </a:lvl3pPr>
            <a:lvl4pPr marL="1371580" indent="0">
              <a:buNone/>
              <a:defRPr sz="1000"/>
            </a:lvl4pPr>
            <a:lvl5pPr marL="1828773" indent="0">
              <a:buNone/>
              <a:defRPr sz="1000"/>
            </a:lvl5pPr>
            <a:lvl6pPr marL="2285966" indent="0">
              <a:buNone/>
              <a:defRPr sz="1000"/>
            </a:lvl6pPr>
            <a:lvl7pPr marL="2743159" indent="0">
              <a:buNone/>
              <a:defRPr sz="1000"/>
            </a:lvl7pPr>
            <a:lvl8pPr marL="3200352" indent="0">
              <a:buNone/>
              <a:defRPr sz="1000"/>
            </a:lvl8pPr>
            <a:lvl9pPr marL="36575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10/24/2022</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318506" y="5424312"/>
            <a:ext cx="584024" cy="77656"/>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sz="1230"/>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sz="1230"/>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sz="1230"/>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sz="1230"/>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sz="1230"/>
              </a:p>
            </p:txBody>
          </p:sp>
        </p:grpSp>
      </p:grpSp>
    </p:spTree>
    <p:extLst>
      <p:ext uri="{BB962C8B-B14F-4D97-AF65-F5344CB8AC3E}">
        <p14:creationId xmlns:p14="http://schemas.microsoft.com/office/powerpoint/2010/main" val="236772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318582" y="1336885"/>
            <a:ext cx="2362092" cy="3776165"/>
          </a:xfrm>
        </p:spPr>
        <p:txBody>
          <a:bodyPr anchor="b">
            <a:noAutofit/>
          </a:bodyPr>
          <a:lstStyle>
            <a:lvl1pPr>
              <a:defRPr sz="3601"/>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3113537" y="1677207"/>
            <a:ext cx="3255842" cy="8278164"/>
          </a:xfrm>
        </p:spPr>
        <p:txBody>
          <a:bodyPr/>
          <a:lstStyle>
            <a:lvl1pPr marL="0" indent="0">
              <a:buNone/>
              <a:defRPr sz="3200"/>
            </a:lvl1pPr>
            <a:lvl2pPr marL="457193" indent="0">
              <a:buNone/>
              <a:defRPr sz="2800"/>
            </a:lvl2pPr>
            <a:lvl3pPr marL="914386" indent="0">
              <a:buNone/>
              <a:defRPr sz="2400"/>
            </a:lvl3pPr>
            <a:lvl4pPr marL="1371580" indent="0">
              <a:buNone/>
              <a:defRPr sz="1999"/>
            </a:lvl4pPr>
            <a:lvl5pPr marL="1828773" indent="0">
              <a:buNone/>
              <a:defRPr sz="1999"/>
            </a:lvl5pPr>
            <a:lvl6pPr marL="2285966" indent="0">
              <a:buNone/>
              <a:defRPr sz="1999"/>
            </a:lvl6pPr>
            <a:lvl7pPr marL="2743159" indent="0">
              <a:buNone/>
              <a:defRPr sz="1999"/>
            </a:lvl7pPr>
            <a:lvl8pPr marL="3200352" indent="0">
              <a:buNone/>
              <a:defRPr sz="1999"/>
            </a:lvl8pPr>
            <a:lvl9pPr marL="3657546" indent="0">
              <a:buNone/>
              <a:defRPr sz="1999"/>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318582" y="5824380"/>
            <a:ext cx="2362092" cy="4144473"/>
          </a:xfrm>
        </p:spPr>
        <p:txBody>
          <a:bodyPr>
            <a:normAutofit/>
          </a:bodyPr>
          <a:lstStyle>
            <a:lvl1pPr marL="0" indent="0">
              <a:buNone/>
              <a:defRPr sz="1999"/>
            </a:lvl1pPr>
            <a:lvl2pPr marL="457193" indent="0">
              <a:buNone/>
              <a:defRPr sz="1400"/>
            </a:lvl2pPr>
            <a:lvl3pPr marL="914386" indent="0">
              <a:buNone/>
              <a:defRPr sz="1200"/>
            </a:lvl3pPr>
            <a:lvl4pPr marL="1371580" indent="0">
              <a:buNone/>
              <a:defRPr sz="1000"/>
            </a:lvl4pPr>
            <a:lvl5pPr marL="1828773" indent="0">
              <a:buNone/>
              <a:defRPr sz="1000"/>
            </a:lvl5pPr>
            <a:lvl6pPr marL="2285966" indent="0">
              <a:buNone/>
              <a:defRPr sz="1000"/>
            </a:lvl6pPr>
            <a:lvl7pPr marL="2743159" indent="0">
              <a:buNone/>
              <a:defRPr sz="1000"/>
            </a:lvl7pPr>
            <a:lvl8pPr marL="3200352" indent="0">
              <a:buNone/>
              <a:defRPr sz="1000"/>
            </a:lvl8pPr>
            <a:lvl9pPr marL="36575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10/24/2022</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318506" y="5424312"/>
            <a:ext cx="584024" cy="77656"/>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sz="1230"/>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sz="1230"/>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sz="1230"/>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sz="1230"/>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sz="1230"/>
              </a:p>
            </p:txBody>
          </p:sp>
        </p:grpSp>
      </p:grpSp>
    </p:spTree>
    <p:extLst>
      <p:ext uri="{BB962C8B-B14F-4D97-AF65-F5344CB8AC3E}">
        <p14:creationId xmlns:p14="http://schemas.microsoft.com/office/powerpoint/2010/main" val="253672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5858640" y="9370413"/>
            <a:ext cx="1465087" cy="2278337"/>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30"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6473166" y="8839379"/>
            <a:ext cx="532304" cy="1363093"/>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sz="1230"/>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sz="1230"/>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sz="1230"/>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30"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226225" y="226226"/>
            <a:ext cx="1843473" cy="1391024"/>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30"/>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315800" y="1336888"/>
            <a:ext cx="6053581" cy="225155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315800" y="4283586"/>
            <a:ext cx="6053581" cy="6028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315799" y="231896"/>
            <a:ext cx="1647838" cy="620189"/>
          </a:xfrm>
          <a:prstGeom prst="rect">
            <a:avLst/>
          </a:prstGeom>
        </p:spPr>
        <p:txBody>
          <a:bodyPr vert="horz" lIns="91440" tIns="45720" rIns="91440" bIns="45720" rtlCol="0" anchor="ctr"/>
          <a:lstStyle>
            <a:lvl1pPr algn="l">
              <a:defRPr sz="901" cap="none" spc="110" baseline="0">
                <a:solidFill>
                  <a:schemeClr val="tx1">
                    <a:lumMod val="65000"/>
                    <a:lumOff val="35000"/>
                  </a:schemeClr>
                </a:solidFill>
              </a:defRPr>
            </a:lvl1pPr>
          </a:lstStyle>
          <a:p>
            <a:fld id="{8769D389-4C4C-4FD7-9E6B-9F44477F0EB8}" type="datetime1">
              <a:rPr lang="en-US" smtClean="0"/>
              <a:t>10/24/2022</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315799" y="10796666"/>
            <a:ext cx="2072808" cy="620189"/>
          </a:xfrm>
          <a:prstGeom prst="rect">
            <a:avLst/>
          </a:prstGeom>
        </p:spPr>
        <p:txBody>
          <a:bodyPr vert="horz" lIns="91440" tIns="45720" rIns="91440" bIns="45720" rtlCol="0" anchor="ctr"/>
          <a:lstStyle>
            <a:lvl1pPr algn="l">
              <a:defRPr sz="901"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7001371" y="10796666"/>
            <a:ext cx="318256" cy="620189"/>
          </a:xfrm>
          <a:prstGeom prst="rect">
            <a:avLst/>
          </a:prstGeom>
        </p:spPr>
        <p:txBody>
          <a:bodyPr vert="horz" lIns="91440" tIns="45720" rIns="91440" bIns="45720" rtlCol="0" anchor="ctr"/>
          <a:lstStyle>
            <a:lvl1pPr algn="ctr">
              <a:defRPr sz="901"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199178544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0" r:id="rId6"/>
    <p:sldLayoutId id="2147483776" r:id="rId7"/>
    <p:sldLayoutId id="2147483777" r:id="rId8"/>
    <p:sldLayoutId id="2147483778" r:id="rId9"/>
    <p:sldLayoutId id="2147483779" r:id="rId10"/>
    <p:sldLayoutId id="2147483781" r:id="rId11"/>
  </p:sldLayoutIdLst>
  <p:hf sldNum="0" hdr="0" ftr="0" dt="0"/>
  <p:txStyles>
    <p:titleStyle>
      <a:lvl1pPr algn="l" defTabSz="914386" rtl="0" eaLnBrk="1" latinLnBrk="0" hangingPunct="1">
        <a:lnSpc>
          <a:spcPct val="100000"/>
        </a:lnSpc>
        <a:spcBef>
          <a:spcPct val="0"/>
        </a:spcBef>
        <a:buNone/>
        <a:defRPr sz="3601" i="1" kern="1200">
          <a:solidFill>
            <a:schemeClr val="tx1"/>
          </a:solidFill>
          <a:latin typeface="+mj-lt"/>
          <a:ea typeface="+mj-ea"/>
          <a:cs typeface="+mj-cs"/>
        </a:defRPr>
      </a:lvl1pPr>
    </p:titleStyle>
    <p:bodyStyle>
      <a:lvl1pPr marL="0" indent="0" algn="l" defTabSz="914386" rtl="0" eaLnBrk="1" latinLnBrk="0" hangingPunct="1">
        <a:lnSpc>
          <a:spcPct val="110000"/>
        </a:lnSpc>
        <a:spcBef>
          <a:spcPts val="1000"/>
        </a:spcBef>
        <a:buFont typeface="Arial" panose="020B0604020202020204" pitchFamily="34" charset="0"/>
        <a:buNone/>
        <a:defRPr sz="1999" kern="1200">
          <a:solidFill>
            <a:schemeClr val="tx1"/>
          </a:solidFill>
          <a:latin typeface="+mn-lt"/>
          <a:ea typeface="+mn-ea"/>
          <a:cs typeface="+mn-cs"/>
        </a:defRPr>
      </a:lvl1pPr>
      <a:lvl2pPr marL="0" indent="-228597" algn="l" defTabSz="914386" rtl="0" eaLnBrk="1" latinLnBrk="0" hangingPunct="1">
        <a:lnSpc>
          <a:spcPct val="110000"/>
        </a:lnSpc>
        <a:spcBef>
          <a:spcPts val="499"/>
        </a:spcBef>
        <a:buFont typeface="Arial" panose="020B0604020202020204" pitchFamily="34" charset="0"/>
        <a:buChar char="•"/>
        <a:defRPr sz="1800" kern="1200">
          <a:solidFill>
            <a:schemeClr val="tx1"/>
          </a:solidFill>
          <a:latin typeface="+mn-lt"/>
          <a:ea typeface="+mn-ea"/>
          <a:cs typeface="+mn-cs"/>
        </a:defRPr>
      </a:lvl2pPr>
      <a:lvl3pPr marL="457193" indent="0" algn="l" defTabSz="914386" rtl="0" eaLnBrk="1" latinLnBrk="0" hangingPunct="1">
        <a:lnSpc>
          <a:spcPct val="110000"/>
        </a:lnSpc>
        <a:spcBef>
          <a:spcPts val="499"/>
        </a:spcBef>
        <a:buFont typeface="Arial" panose="020B0604020202020204" pitchFamily="34" charset="0"/>
        <a:buNone/>
        <a:defRPr sz="1600" kern="1200">
          <a:solidFill>
            <a:schemeClr val="tx1"/>
          </a:solidFill>
          <a:latin typeface="+mn-lt"/>
          <a:ea typeface="+mn-ea"/>
          <a:cs typeface="+mn-cs"/>
        </a:defRPr>
      </a:lvl3pPr>
      <a:lvl4pPr marL="685790" indent="-228597" algn="l" defTabSz="914386" rtl="0" eaLnBrk="1" latinLnBrk="0" hangingPunct="1">
        <a:lnSpc>
          <a:spcPct val="110000"/>
        </a:lnSpc>
        <a:spcBef>
          <a:spcPts val="499"/>
        </a:spcBef>
        <a:buFont typeface="Arial" panose="020B0604020202020204" pitchFamily="34" charset="0"/>
        <a:buChar char="•"/>
        <a:defRPr sz="1400" kern="1200">
          <a:solidFill>
            <a:schemeClr val="tx1"/>
          </a:solidFill>
          <a:latin typeface="+mn-lt"/>
          <a:ea typeface="+mn-ea"/>
          <a:cs typeface="+mn-cs"/>
        </a:defRPr>
      </a:lvl4pPr>
      <a:lvl5pPr marL="914386" indent="0" algn="l" defTabSz="914386" rtl="0" eaLnBrk="1" latinLnBrk="0" hangingPunct="1">
        <a:lnSpc>
          <a:spcPct val="110000"/>
        </a:lnSpc>
        <a:spcBef>
          <a:spcPts val="499"/>
        </a:spcBef>
        <a:buFont typeface="Arial" panose="020B0604020202020204" pitchFamily="34" charset="0"/>
        <a:buNone/>
        <a:defRPr sz="1400" kern="1200">
          <a:solidFill>
            <a:schemeClr val="tx1"/>
          </a:solidFill>
          <a:latin typeface="+mn-lt"/>
          <a:ea typeface="+mn-ea"/>
          <a:cs typeface="+mn-cs"/>
        </a:defRPr>
      </a:lvl5pPr>
      <a:lvl6pPr marL="2514563" indent="-228597" algn="l" defTabSz="91438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756" indent="-228597" algn="l" defTabSz="91438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949" indent="-228597" algn="l" defTabSz="91438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6142" indent="-228597" algn="l" defTabSz="91438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6" rtl="0" eaLnBrk="1" latinLnBrk="0" hangingPunct="1">
        <a:defRPr sz="1800" kern="1200">
          <a:solidFill>
            <a:schemeClr val="tx1"/>
          </a:solidFill>
          <a:latin typeface="+mn-lt"/>
          <a:ea typeface="+mn-ea"/>
          <a:cs typeface="+mn-cs"/>
        </a:defRPr>
      </a:lvl1pPr>
      <a:lvl2pPr marL="457193"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80" algn="l" defTabSz="914386" rtl="0" eaLnBrk="1" latinLnBrk="0" hangingPunct="1">
        <a:defRPr sz="1800" kern="1200">
          <a:solidFill>
            <a:schemeClr val="tx1"/>
          </a:solidFill>
          <a:latin typeface="+mn-lt"/>
          <a:ea typeface="+mn-ea"/>
          <a:cs typeface="+mn-cs"/>
        </a:defRPr>
      </a:lvl4pPr>
      <a:lvl5pPr marL="1828773" algn="l" defTabSz="914386" rtl="0" eaLnBrk="1" latinLnBrk="0" hangingPunct="1">
        <a:defRPr sz="1800" kern="1200">
          <a:solidFill>
            <a:schemeClr val="tx1"/>
          </a:solidFill>
          <a:latin typeface="+mn-lt"/>
          <a:ea typeface="+mn-ea"/>
          <a:cs typeface="+mn-cs"/>
        </a:defRPr>
      </a:lvl5pPr>
      <a:lvl6pPr marL="2285966" algn="l" defTabSz="914386" rtl="0" eaLnBrk="1" latinLnBrk="0" hangingPunct="1">
        <a:defRPr sz="1800" kern="1200">
          <a:solidFill>
            <a:schemeClr val="tx1"/>
          </a:solidFill>
          <a:latin typeface="+mn-lt"/>
          <a:ea typeface="+mn-ea"/>
          <a:cs typeface="+mn-cs"/>
        </a:defRPr>
      </a:lvl6pPr>
      <a:lvl7pPr marL="2743159" algn="l" defTabSz="914386" rtl="0" eaLnBrk="1" latinLnBrk="0" hangingPunct="1">
        <a:defRPr sz="1800" kern="1200">
          <a:solidFill>
            <a:schemeClr val="tx1"/>
          </a:solidFill>
          <a:latin typeface="+mn-lt"/>
          <a:ea typeface="+mn-ea"/>
          <a:cs typeface="+mn-cs"/>
        </a:defRPr>
      </a:lvl7pPr>
      <a:lvl8pPr marL="3200352" algn="l" defTabSz="914386" rtl="0" eaLnBrk="1" latinLnBrk="0" hangingPunct="1">
        <a:defRPr sz="1800" kern="1200">
          <a:solidFill>
            <a:schemeClr val="tx1"/>
          </a:solidFill>
          <a:latin typeface="+mn-lt"/>
          <a:ea typeface="+mn-ea"/>
          <a:cs typeface="+mn-cs"/>
        </a:defRPr>
      </a:lvl8pPr>
      <a:lvl9pPr marL="3657546" algn="l" defTabSz="9143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3" descr="An abstract genetic concept">
            <a:extLst>
              <a:ext uri="{FF2B5EF4-FFF2-40B4-BE49-F238E27FC236}">
                <a16:creationId xmlns:a16="http://schemas.microsoft.com/office/drawing/2014/main" id="{FA79A0FB-C568-34D6-51FB-3DCBF7CAF265}"/>
              </a:ext>
            </a:extLst>
          </p:cNvPr>
          <p:cNvPicPr>
            <a:picLocks noChangeAspect="1"/>
          </p:cNvPicPr>
          <p:nvPr/>
        </p:nvPicPr>
        <p:blipFill rotWithShape="1">
          <a:blip r:embed="rId2">
            <a:alphaModFix amt="40000"/>
          </a:blip>
          <a:srcRect t="27578" b="22409"/>
          <a:stretch/>
        </p:blipFill>
        <p:spPr>
          <a:xfrm rot="5400000">
            <a:off x="-6237039" y="6237038"/>
            <a:ext cx="42785694" cy="30311619"/>
          </a:xfrm>
          <a:prstGeom prst="rect">
            <a:avLst/>
          </a:prstGeom>
        </p:spPr>
      </p:pic>
      <p:sp>
        <p:nvSpPr>
          <p:cNvPr id="2" name="Title 1">
            <a:extLst>
              <a:ext uri="{FF2B5EF4-FFF2-40B4-BE49-F238E27FC236}">
                <a16:creationId xmlns:a16="http://schemas.microsoft.com/office/drawing/2014/main" id="{5B9AD21E-A1F5-DE10-CBBE-257F627BAB25}"/>
              </a:ext>
            </a:extLst>
          </p:cNvPr>
          <p:cNvSpPr>
            <a:spLocks noGrp="1"/>
          </p:cNvSpPr>
          <p:nvPr>
            <p:ph type="ctrTitle"/>
          </p:nvPr>
        </p:nvSpPr>
        <p:spPr>
          <a:xfrm>
            <a:off x="2696024" y="1321566"/>
            <a:ext cx="26059692" cy="3085785"/>
          </a:xfrm>
        </p:spPr>
        <p:txBody>
          <a:bodyPr>
            <a:normAutofit/>
          </a:bodyPr>
          <a:lstStyle/>
          <a:p>
            <a:pPr algn="ctr"/>
            <a:r>
              <a:rPr lang="en-GB" sz="5400" b="1" i="0" dirty="0">
                <a:latin typeface="+mn-lt"/>
                <a:ea typeface="DejaVu Sans Mono" panose="020B0609030804020204" pitchFamily="49" charset="0"/>
                <a:cs typeface="DejaVu Sans Mono" panose="020B0609030804020204" pitchFamily="49" charset="0"/>
              </a:rPr>
              <a:t>Bayesian methods for incorporating adult clinical trial evidence to improve the estimation of treatment effects in children.</a:t>
            </a:r>
            <a:br>
              <a:rPr lang="en-GB" sz="5400" b="1" i="0" dirty="0">
                <a:latin typeface="+mn-lt"/>
                <a:ea typeface="DejaVu Sans Mono" panose="020B0609030804020204" pitchFamily="49" charset="0"/>
                <a:cs typeface="DejaVu Sans Mono" panose="020B0609030804020204" pitchFamily="49" charset="0"/>
              </a:rPr>
            </a:br>
            <a:br>
              <a:rPr lang="en-GB" sz="2400" b="1" i="0" dirty="0">
                <a:latin typeface="+mn-lt"/>
                <a:ea typeface="DejaVu Sans Mono" panose="020B0609030804020204" pitchFamily="49" charset="0"/>
                <a:cs typeface="DejaVu Sans Mono" panose="020B0609030804020204" pitchFamily="49" charset="0"/>
              </a:rPr>
            </a:br>
            <a:r>
              <a:rPr lang="en-GB" sz="4400" i="0" dirty="0">
                <a:latin typeface="+mn-lt"/>
              </a:rPr>
              <a:t>Ruth Walker, Centre for Reviews and Dissemination, University of York</a:t>
            </a:r>
            <a:endParaRPr lang="en-GB" sz="5400" b="1" i="0" dirty="0">
              <a:latin typeface="+mn-lt"/>
              <a:ea typeface="DejaVu Sans Mono" panose="020B0609030804020204" pitchFamily="49" charset="0"/>
              <a:cs typeface="DejaVu Sans Mono" panose="020B0609030804020204" pitchFamily="49" charset="0"/>
            </a:endParaRPr>
          </a:p>
        </p:txBody>
      </p:sp>
      <p:sp>
        <p:nvSpPr>
          <p:cNvPr id="5" name="Rectangle: Rounded Corners 4">
            <a:extLst>
              <a:ext uri="{FF2B5EF4-FFF2-40B4-BE49-F238E27FC236}">
                <a16:creationId xmlns:a16="http://schemas.microsoft.com/office/drawing/2014/main" id="{4CC6AFD8-A8EC-9124-6B66-92E6BDE5F0A0}"/>
              </a:ext>
            </a:extLst>
          </p:cNvPr>
          <p:cNvSpPr/>
          <p:nvPr/>
        </p:nvSpPr>
        <p:spPr>
          <a:xfrm>
            <a:off x="553341" y="5084644"/>
            <a:ext cx="17740787" cy="9083283"/>
          </a:xfrm>
          <a:prstGeom prst="roundRect">
            <a:avLst/>
          </a:prstGeom>
          <a:solidFill>
            <a:srgbClr val="FFFFFF"/>
          </a:solidFill>
          <a:ln w="127000">
            <a:solidFill>
              <a:srgbClr val="072A51"/>
            </a:solidFill>
          </a:ln>
        </p:spPr>
        <p:style>
          <a:lnRef idx="1">
            <a:schemeClr val="accent3"/>
          </a:lnRef>
          <a:fillRef idx="2">
            <a:schemeClr val="accent3"/>
          </a:fillRef>
          <a:effectRef idx="1">
            <a:schemeClr val="accent3"/>
          </a:effectRef>
          <a:fontRef idx="minor">
            <a:schemeClr val="dk1"/>
          </a:fontRef>
        </p:style>
        <p:txBody>
          <a:bodyPr rtlCol="0" anchor="ctr"/>
          <a:lstStyle/>
          <a:p>
            <a:pPr algn="ctr"/>
            <a:br>
              <a:rPr lang="en-GB" sz="4000" b="1" dirty="0"/>
            </a:br>
            <a:r>
              <a:rPr lang="en-GB" sz="4000" b="1" dirty="0"/>
              <a:t>Background</a:t>
            </a:r>
            <a:br>
              <a:rPr lang="en-GB" sz="3601" b="1" dirty="0"/>
            </a:br>
            <a:br>
              <a:rPr lang="en-GB" sz="3601" b="1" dirty="0"/>
            </a:br>
            <a:r>
              <a:rPr lang="en-GB" sz="3601" b="1" dirty="0">
                <a:cs typeface="Arabic Typesetting" panose="03020402040406030203" pitchFamily="66" charset="-78"/>
              </a:rPr>
              <a:t>Issues of conducting clinical trials in children</a:t>
            </a:r>
          </a:p>
          <a:p>
            <a:pPr marL="457193" indent="-457193" algn="ctr">
              <a:buFont typeface="Wingdings" panose="05000000000000000000" pitchFamily="2" charset="2"/>
              <a:buChar char="§"/>
            </a:pPr>
            <a:endParaRPr lang="en-GB" sz="3200" b="1" dirty="0">
              <a:cs typeface="Arabic Typesetting" panose="03020402040406030203" pitchFamily="66" charset="-78"/>
            </a:endParaRPr>
          </a:p>
          <a:p>
            <a:pPr marL="457193" indent="-457193">
              <a:buFont typeface="Arial" panose="020B0604020202020204" pitchFamily="34" charset="0"/>
              <a:buChar char="•"/>
            </a:pPr>
            <a:r>
              <a:rPr lang="en-GB" sz="2800" dirty="0">
                <a:ea typeface="微软雅黑"/>
                <a:cs typeface="Arabic Typesetting" panose="03020402040406030203" pitchFamily="66" charset="-78"/>
              </a:rPr>
              <a:t>There is often a lower disease incidence in children compared to adults.</a:t>
            </a:r>
            <a:br>
              <a:rPr lang="en-GB" sz="2800" dirty="0">
                <a:ea typeface="微软雅黑"/>
                <a:cs typeface="Arabic Typesetting" panose="03020402040406030203" pitchFamily="66" charset="-78"/>
              </a:rPr>
            </a:br>
            <a:endParaRPr lang="en-GB" sz="2800" dirty="0">
              <a:ea typeface="微软雅黑"/>
              <a:cs typeface="Arabic Typesetting" panose="03020402040406030203" pitchFamily="66" charset="-78"/>
            </a:endParaRPr>
          </a:p>
          <a:p>
            <a:pPr marL="457193" indent="-457193">
              <a:buFont typeface="Arial" panose="020B0604020202020204" pitchFamily="34" charset="0"/>
              <a:buChar char="•"/>
            </a:pPr>
            <a:r>
              <a:rPr lang="en-GB" sz="2800" dirty="0">
                <a:cs typeface="Arabic Typesetting" panose="03020402040406030203" pitchFamily="66" charset="-78"/>
              </a:rPr>
              <a:t>Children may be reluctant to receive a treatment of unknown efficacy, or take on the additional time commitment of being involved in research.</a:t>
            </a:r>
          </a:p>
          <a:p>
            <a:pPr marL="457193" indent="-457193">
              <a:buFont typeface="Arial" panose="020B0604020202020204" pitchFamily="34" charset="0"/>
              <a:buChar char="•"/>
            </a:pPr>
            <a:endParaRPr lang="en-GB" sz="2800" dirty="0">
              <a:ea typeface="微软雅黑"/>
              <a:cs typeface="Arabic Typesetting" panose="03020402040406030203" pitchFamily="66" charset="-78"/>
            </a:endParaRPr>
          </a:p>
          <a:p>
            <a:pPr marL="457193" indent="-457193">
              <a:buFont typeface="Arial" panose="020B0604020202020204" pitchFamily="34" charset="0"/>
              <a:buChar char="•"/>
            </a:pPr>
            <a:r>
              <a:rPr lang="en-GB" sz="2800" dirty="0">
                <a:ea typeface="微软雅黑"/>
                <a:cs typeface="Arabic Typesetting" panose="03020402040406030203" pitchFamily="66" charset="-78"/>
              </a:rPr>
              <a:t>Pharmaceutical companies may be wary of the increased effort required to conduct research with children (1). </a:t>
            </a:r>
          </a:p>
          <a:p>
            <a:pPr marL="457193" indent="-457193">
              <a:buFont typeface="Arial" panose="020B0604020202020204" pitchFamily="34" charset="0"/>
              <a:buChar char="•"/>
            </a:pPr>
            <a:endParaRPr lang="en-GB" sz="3200" dirty="0">
              <a:ea typeface="微软雅黑"/>
              <a:cs typeface="Arabic Typesetting" panose="03020402040406030203" pitchFamily="66" charset="-78"/>
            </a:endParaRPr>
          </a:p>
          <a:p>
            <a:pPr algn="ctr"/>
            <a:r>
              <a:rPr lang="en-GB" sz="3601" b="1" dirty="0">
                <a:cs typeface="Arabic Typesetting" panose="03020402040406030203" pitchFamily="66" charset="-78"/>
              </a:rPr>
              <a:t>Consequences for children's healthcare</a:t>
            </a:r>
          </a:p>
          <a:p>
            <a:pPr marL="457193" indent="-457193">
              <a:buFont typeface="Arial" panose="020B0604020202020204" pitchFamily="34" charset="0"/>
              <a:buChar char="•"/>
            </a:pPr>
            <a:endParaRPr lang="en-GB" sz="2800" dirty="0">
              <a:solidFill>
                <a:schemeClr val="tx1"/>
              </a:solidFill>
            </a:endParaRPr>
          </a:p>
          <a:p>
            <a:pPr marL="457193" indent="-457193">
              <a:buFont typeface="Arial" panose="020B0604020202020204" pitchFamily="34" charset="0"/>
              <a:buChar char="•"/>
            </a:pPr>
            <a:r>
              <a:rPr lang="en-GB" sz="2800" dirty="0">
                <a:solidFill>
                  <a:schemeClr val="tx1"/>
                </a:solidFill>
              </a:rPr>
              <a:t>Fewer children to take part in clinical trials that investigate how well medicines work.</a:t>
            </a:r>
            <a:br>
              <a:rPr lang="en-GB" sz="2800" dirty="0"/>
            </a:br>
            <a:endParaRPr lang="en-GB" sz="2800" dirty="0"/>
          </a:p>
          <a:p>
            <a:pPr marL="457193" indent="-457193">
              <a:buFont typeface="Arial" panose="020B0604020202020204" pitchFamily="34" charset="0"/>
              <a:buChar char="•"/>
            </a:pPr>
            <a:r>
              <a:rPr lang="en-GB" sz="2800" dirty="0"/>
              <a:t>Less is known about the safety and efficacy of medicines in children compared to adults. This means children are not always treated with the most effective medicines.</a:t>
            </a:r>
            <a:br>
              <a:rPr lang="en-GB" sz="2800" dirty="0"/>
            </a:br>
            <a:endParaRPr lang="en-GB" sz="2800" dirty="0"/>
          </a:p>
          <a:p>
            <a:pPr marL="457193" indent="-457193" algn="ctr">
              <a:buFont typeface="Arial" panose="020B0604020202020204" pitchFamily="34" charset="0"/>
              <a:buChar char="•"/>
            </a:pPr>
            <a:endParaRPr lang="en-GB" sz="2800" b="1" dirty="0"/>
          </a:p>
        </p:txBody>
      </p:sp>
      <p:sp>
        <p:nvSpPr>
          <p:cNvPr id="51" name="Rectangle: Rounded Corners 50">
            <a:extLst>
              <a:ext uri="{FF2B5EF4-FFF2-40B4-BE49-F238E27FC236}">
                <a16:creationId xmlns:a16="http://schemas.microsoft.com/office/drawing/2014/main" id="{462CC8AE-555B-1A74-9CED-8741CEFC0E96}"/>
              </a:ext>
            </a:extLst>
          </p:cNvPr>
          <p:cNvSpPr/>
          <p:nvPr/>
        </p:nvSpPr>
        <p:spPr>
          <a:xfrm>
            <a:off x="593328" y="14991611"/>
            <a:ext cx="10873735" cy="19345111"/>
          </a:xfrm>
          <a:prstGeom prst="roundRect">
            <a:avLst/>
          </a:prstGeom>
          <a:solidFill>
            <a:srgbClr val="FFFFFF"/>
          </a:solidFill>
          <a:ln w="127000">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3601" b="1" dirty="0"/>
          </a:p>
          <a:p>
            <a:pPr algn="ctr"/>
            <a:endParaRPr lang="en-GB" sz="3601" b="1" dirty="0"/>
          </a:p>
          <a:p>
            <a:pPr algn="ctr"/>
            <a:endParaRPr lang="en-GB" sz="3601" b="1" dirty="0"/>
          </a:p>
          <a:p>
            <a:pPr algn="ctr"/>
            <a:endParaRPr lang="en-GB" sz="3601" b="1" dirty="0"/>
          </a:p>
          <a:p>
            <a:pPr algn="ctr"/>
            <a:endParaRPr lang="en-GB" sz="3601" b="1" dirty="0"/>
          </a:p>
          <a:p>
            <a:pPr algn="ctr"/>
            <a:endParaRPr lang="en-GB" sz="3601" b="1" dirty="0"/>
          </a:p>
          <a:p>
            <a:pPr algn="ctr"/>
            <a:endParaRPr lang="en-GB" sz="3601" b="1" dirty="0"/>
          </a:p>
          <a:p>
            <a:pPr algn="ctr"/>
            <a:endParaRPr lang="en-GB" sz="3601" b="1" dirty="0"/>
          </a:p>
          <a:p>
            <a:pPr algn="ctr"/>
            <a:r>
              <a:rPr lang="en-GB" sz="3601" b="1" dirty="0"/>
              <a:t>Bayesian methods for combining clinical trial evidence.</a:t>
            </a:r>
          </a:p>
          <a:p>
            <a:pPr algn="ctr"/>
            <a:endParaRPr lang="en-GB" sz="3200" b="1" dirty="0">
              <a:cs typeface="Arabic Typesetting" panose="03020402040406030203" pitchFamily="66" charset="-78"/>
            </a:endParaRPr>
          </a:p>
          <a:p>
            <a:pPr algn="ctr"/>
            <a:r>
              <a:rPr lang="en-GB" sz="2800" b="1" dirty="0">
                <a:solidFill>
                  <a:srgbClr val="072A51"/>
                </a:solidFill>
              </a:rPr>
              <a:t>Decisions within healthcare are often informed by multiple clinical trials comparing treatments of interest.</a:t>
            </a:r>
          </a:p>
          <a:p>
            <a:endParaRPr lang="en-GB" sz="2800" b="1" dirty="0"/>
          </a:p>
          <a:p>
            <a:pPr marL="457193" indent="-457193">
              <a:buFont typeface="Arial" panose="020B0604020202020204" pitchFamily="34" charset="0"/>
              <a:buChar char="•"/>
            </a:pPr>
            <a:r>
              <a:rPr lang="en-GB" sz="2800" b="1" dirty="0"/>
              <a:t>Bayesian network meta-analysis (NMA) </a:t>
            </a:r>
            <a:r>
              <a:rPr lang="en-GB" sz="2800" dirty="0"/>
              <a:t>can:</a:t>
            </a:r>
            <a:br>
              <a:rPr lang="en-GB" sz="2800" dirty="0"/>
            </a:br>
            <a:endParaRPr lang="en-GB" sz="2800" dirty="0"/>
          </a:p>
          <a:p>
            <a:pPr marL="769586" lvl="1" indent="-457200">
              <a:buFont typeface="Courier New" panose="02070309020205020404" pitchFamily="49" charset="0"/>
              <a:buChar char="o"/>
            </a:pPr>
            <a:r>
              <a:rPr lang="en-GB" sz="2800" dirty="0"/>
              <a:t>Combine data from multiple clinical trials of multiple different treatments.</a:t>
            </a:r>
          </a:p>
          <a:p>
            <a:pPr marL="769586" lvl="1" indent="-457200">
              <a:buFont typeface="Courier New" panose="02070309020205020404" pitchFamily="49" charset="0"/>
              <a:buChar char="o"/>
            </a:pPr>
            <a:r>
              <a:rPr lang="en-GB" sz="2800" dirty="0"/>
              <a:t>Allow for comparison of each treatment with every other.</a:t>
            </a:r>
          </a:p>
          <a:p>
            <a:pPr marL="769586" lvl="1" indent="-457200">
              <a:buFont typeface="Courier New" panose="02070309020205020404" pitchFamily="49" charset="0"/>
              <a:buChar char="o"/>
            </a:pPr>
            <a:r>
              <a:rPr lang="en-GB" sz="2800" dirty="0"/>
              <a:t>Estimate </a:t>
            </a:r>
            <a:r>
              <a:rPr lang="en-GB" sz="2800" b="1" dirty="0"/>
              <a:t>‘indirect’ treatment comparisons</a:t>
            </a:r>
            <a:r>
              <a:rPr lang="en-GB" sz="2800" dirty="0"/>
              <a:t>.</a:t>
            </a:r>
            <a:br>
              <a:rPr lang="en-GB" sz="2800" dirty="0"/>
            </a:br>
            <a:endParaRPr lang="en-GB" sz="2800" dirty="0"/>
          </a:p>
          <a:p>
            <a:pPr marL="457193" indent="-457193">
              <a:buFont typeface="Arial" panose="020B0604020202020204" pitchFamily="34" charset="0"/>
              <a:buChar char="•"/>
            </a:pPr>
            <a:r>
              <a:rPr lang="en-GB" sz="2800" dirty="0"/>
              <a:t>Bayesian NMA takes </a:t>
            </a:r>
            <a:r>
              <a:rPr lang="en-GB" sz="2800" b="1" dirty="0"/>
              <a:t>prior information </a:t>
            </a:r>
            <a:r>
              <a:rPr lang="en-GB" sz="2800" dirty="0"/>
              <a:t>or beliefs that are updated by the model, based upon on the clinical trial data. </a:t>
            </a:r>
          </a:p>
          <a:p>
            <a:pPr marL="457193" indent="-457193">
              <a:buFont typeface="Arial" panose="020B0604020202020204" pitchFamily="34" charset="0"/>
              <a:buChar char="•"/>
            </a:pPr>
            <a:endParaRPr lang="en-GB" sz="2800" dirty="0"/>
          </a:p>
          <a:p>
            <a:br>
              <a:rPr lang="en-GB" sz="2800" dirty="0"/>
            </a:b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r>
              <a:rPr lang="en-GB" sz="2400" dirty="0">
                <a:solidFill>
                  <a:srgbClr val="072A51"/>
                </a:solidFill>
                <a:ea typeface="微软雅黑"/>
                <a:cs typeface="Posterama" panose="020B0504020200020000" pitchFamily="34" charset="0"/>
              </a:rPr>
              <a:t>Unknowns </a:t>
            </a:r>
          </a:p>
          <a:p>
            <a:r>
              <a:rPr lang="en-GB" sz="2400" dirty="0">
                <a:solidFill>
                  <a:srgbClr val="072A51"/>
                </a:solidFill>
                <a:ea typeface="微软雅黑"/>
                <a:cs typeface="Posterama" panose="020B0504020200020000" pitchFamily="34" charset="0"/>
              </a:rPr>
              <a:t>parameters  </a:t>
            </a:r>
          </a:p>
          <a:p>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r>
              <a:rPr lang="en-GB" sz="2800" dirty="0"/>
              <a:t>The model includes a </a:t>
            </a:r>
            <a:r>
              <a:rPr lang="en-GB" sz="2800" b="1" dirty="0"/>
              <a:t>generalised linear regression model</a:t>
            </a:r>
            <a:r>
              <a:rPr lang="en-GB" sz="2800" dirty="0"/>
              <a:t> and uses </a:t>
            </a:r>
            <a:r>
              <a:rPr lang="en-GB" sz="2800" b="1" dirty="0"/>
              <a:t>Markov chain Monte Carlo method (MCMC) </a:t>
            </a:r>
            <a:r>
              <a:rPr lang="en-GB" sz="2800" dirty="0"/>
              <a:t>to create a </a:t>
            </a:r>
            <a:r>
              <a:rPr lang="en-GB" sz="2800" b="1" dirty="0"/>
              <a:t>posterior distribution </a:t>
            </a:r>
            <a:r>
              <a:rPr lang="en-GB" sz="2800" dirty="0"/>
              <a:t>(the probability distribution after seeing the data) for each of the unknown parameters..</a:t>
            </a:r>
            <a:br>
              <a:rPr lang="en-GB" sz="2800" dirty="0"/>
            </a:br>
            <a:endParaRPr lang="en-GB" sz="2800" dirty="0"/>
          </a:p>
          <a:p>
            <a:pPr algn="ctr"/>
            <a:r>
              <a:rPr lang="en-GB" sz="2800" b="1" dirty="0">
                <a:solidFill>
                  <a:srgbClr val="C00000"/>
                </a:solidFill>
              </a:rPr>
              <a:t>When children's data is sparce, these analyses may still not be able to estimate treatment effect with much certainty.</a:t>
            </a:r>
            <a:endParaRPr lang="en-GB" sz="3200" b="1" dirty="0">
              <a:solidFill>
                <a:srgbClr val="C00000"/>
              </a:solidFill>
            </a:endParaRPr>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3200" dirty="0"/>
          </a:p>
          <a:p>
            <a:pPr marL="457193" indent="-457193">
              <a:buFont typeface="Arial" panose="020B0604020202020204" pitchFamily="34" charset="0"/>
              <a:buChar char="•"/>
            </a:pPr>
            <a:endParaRPr lang="en-GB" sz="3200" dirty="0"/>
          </a:p>
          <a:p>
            <a:pPr marL="457193" indent="-457193">
              <a:buFont typeface="Arial" panose="020B0604020202020204" pitchFamily="34" charset="0"/>
              <a:buChar char="•"/>
            </a:pPr>
            <a:endParaRPr lang="en-GB" sz="3200" dirty="0"/>
          </a:p>
          <a:p>
            <a:pPr marL="457193" indent="-457193">
              <a:buFont typeface="Arial" panose="020B0604020202020204" pitchFamily="34" charset="0"/>
              <a:buChar char="•"/>
            </a:pPr>
            <a:endParaRPr lang="en-GB" sz="3200" dirty="0"/>
          </a:p>
          <a:p>
            <a:pPr marL="457193" indent="-457193">
              <a:buFont typeface="Arial" panose="020B0604020202020204" pitchFamily="34" charset="0"/>
              <a:buChar char="•"/>
            </a:pPr>
            <a:endParaRPr lang="en-GB" sz="3200" dirty="0"/>
          </a:p>
          <a:p>
            <a:pPr marL="457193" indent="-457193">
              <a:buFont typeface="Arial" panose="020B0604020202020204" pitchFamily="34" charset="0"/>
              <a:buChar char="•"/>
            </a:pPr>
            <a:endParaRPr lang="en-GB" sz="2800" dirty="0"/>
          </a:p>
        </p:txBody>
      </p:sp>
      <p:sp>
        <p:nvSpPr>
          <p:cNvPr id="67" name="Rectangle: Rounded Corners 66">
            <a:extLst>
              <a:ext uri="{FF2B5EF4-FFF2-40B4-BE49-F238E27FC236}">
                <a16:creationId xmlns:a16="http://schemas.microsoft.com/office/drawing/2014/main" id="{DA0F8C72-2090-2716-EA5A-0A73FF30E18E}"/>
              </a:ext>
            </a:extLst>
          </p:cNvPr>
          <p:cNvSpPr/>
          <p:nvPr/>
        </p:nvSpPr>
        <p:spPr>
          <a:xfrm>
            <a:off x="18888121" y="14953678"/>
            <a:ext cx="10873737" cy="19118533"/>
          </a:xfrm>
          <a:prstGeom prst="roundRect">
            <a:avLst/>
          </a:prstGeom>
          <a:solidFill>
            <a:srgbClr val="FFFFFF"/>
          </a:solidFill>
          <a:ln w="127000">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3600" b="1" dirty="0"/>
          </a:p>
          <a:p>
            <a:pPr algn="ctr"/>
            <a:endParaRPr lang="en-GB" sz="3600" b="1" dirty="0"/>
          </a:p>
          <a:p>
            <a:pPr algn="ctr"/>
            <a:endParaRPr lang="en-GB" sz="3600" b="1" dirty="0"/>
          </a:p>
          <a:p>
            <a:pPr algn="ctr"/>
            <a:endParaRPr lang="en-GB" sz="3600" b="1" dirty="0"/>
          </a:p>
          <a:p>
            <a:pPr algn="ctr"/>
            <a:endParaRPr lang="en-GB" sz="3600" b="1" dirty="0"/>
          </a:p>
          <a:p>
            <a:pPr algn="ctr"/>
            <a:endParaRPr lang="en-GB" sz="3600" b="1" dirty="0"/>
          </a:p>
          <a:p>
            <a:pPr algn="ctr"/>
            <a:endParaRPr lang="en-GB" sz="3600" b="1" dirty="0"/>
          </a:p>
          <a:p>
            <a:pPr algn="ctr"/>
            <a:r>
              <a:rPr lang="en-GB" sz="3600" b="1" dirty="0"/>
              <a:t>Bayesian information sharing methods (ISMs) </a:t>
            </a:r>
          </a:p>
          <a:p>
            <a:endParaRPr lang="en-GB" sz="3200" dirty="0"/>
          </a:p>
          <a:p>
            <a:pPr algn="ctr"/>
            <a:r>
              <a:rPr lang="en-GB" sz="2800" b="1" dirty="0">
                <a:solidFill>
                  <a:srgbClr val="072A51"/>
                </a:solidFill>
              </a:rPr>
              <a:t>Incorporating adult data may help to overcome the scarcity of evidence in the children's population</a:t>
            </a:r>
          </a:p>
          <a:p>
            <a:endParaRPr lang="en-GB" sz="2800" dirty="0"/>
          </a:p>
          <a:p>
            <a:pPr marL="457193" indent="-457193">
              <a:buFont typeface="Arial" panose="020B0604020202020204" pitchFamily="34" charset="0"/>
              <a:buChar char="•"/>
            </a:pPr>
            <a:r>
              <a:rPr lang="en-GB" sz="2800" dirty="0"/>
              <a:t>Bayesian ISMs extend the traditional Bayesian NMA to ‘borrow strength’ from a </a:t>
            </a:r>
            <a:r>
              <a:rPr lang="en-GB" sz="2800" b="1" dirty="0"/>
              <a:t>separate but related population </a:t>
            </a:r>
            <a:r>
              <a:rPr lang="en-GB" sz="2800" dirty="0"/>
              <a:t>(3).</a:t>
            </a:r>
            <a:br>
              <a:rPr lang="en-GB" sz="2800" dirty="0"/>
            </a:br>
            <a:endParaRPr lang="en-GB" sz="2800" dirty="0"/>
          </a:p>
          <a:p>
            <a:pPr marL="457193" indent="-457193">
              <a:buFont typeface="Arial" panose="020B0604020202020204" pitchFamily="34" charset="0"/>
              <a:buChar char="•"/>
            </a:pPr>
            <a:r>
              <a:rPr lang="en-GB" sz="2800" dirty="0"/>
              <a:t>The model can include a </a:t>
            </a:r>
            <a:r>
              <a:rPr lang="en-GB" sz="2800" b="1" dirty="0"/>
              <a:t>separate linear predicator </a:t>
            </a:r>
            <a:r>
              <a:rPr lang="en-GB" sz="2800" dirty="0"/>
              <a:t>for adults and children or a </a:t>
            </a:r>
            <a:r>
              <a:rPr lang="en-GB" sz="2800" b="1" dirty="0"/>
              <a:t>meta-regression model </a:t>
            </a:r>
            <a:r>
              <a:rPr lang="en-GB" sz="2800" dirty="0"/>
              <a:t>with a binary study-level covariate for (adult/children) within the linear predictor.</a:t>
            </a:r>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r>
              <a:rPr lang="en-GB" sz="2800" dirty="0"/>
              <a:t>These estimate the </a:t>
            </a:r>
            <a:r>
              <a:rPr lang="en-GB" sz="2800" b="1" dirty="0"/>
              <a:t>difference in treatment effect </a:t>
            </a:r>
            <a:r>
              <a:rPr lang="en-GB" sz="2800" dirty="0"/>
              <a:t>between children and adults, as an unknown parameter in the model (</a:t>
            </a:r>
            <a:r>
              <a:rPr lang="el-GR" sz="2800" dirty="0"/>
              <a:t>λ</a:t>
            </a:r>
            <a:r>
              <a:rPr lang="en-GB" sz="2800" dirty="0"/>
              <a:t>).</a:t>
            </a:r>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pPr marL="457193" indent="-457193">
              <a:buFont typeface="Arial" panose="020B0604020202020204" pitchFamily="34" charset="0"/>
              <a:buChar char="•"/>
            </a:pPr>
            <a:endParaRPr lang="en-GB" sz="2800" dirty="0"/>
          </a:p>
          <a:p>
            <a:endParaRPr lang="en-GB" sz="2800" dirty="0"/>
          </a:p>
          <a:p>
            <a:endParaRPr lang="en-GB" sz="2800" dirty="0"/>
          </a:p>
          <a:p>
            <a:endParaRPr lang="en-GB" sz="2800" dirty="0"/>
          </a:p>
          <a:p>
            <a:endParaRPr lang="en-GB" sz="3200" dirty="0"/>
          </a:p>
          <a:p>
            <a:pPr marL="457200" indent="-457200">
              <a:buFont typeface="Arial" panose="020B0604020202020204" pitchFamily="34" charset="0"/>
              <a:buChar char="•"/>
            </a:pPr>
            <a:r>
              <a:rPr lang="en-GB" sz="2800" dirty="0"/>
              <a:t>This approach may be safer than models that assuming adult data is generalisable to children, as there </a:t>
            </a:r>
            <a:r>
              <a:rPr lang="en-GB" sz="2800" b="1" dirty="0"/>
              <a:t>may be differences in the relative treatment effects </a:t>
            </a:r>
            <a:r>
              <a:rPr lang="en-GB" sz="2800" dirty="0"/>
              <a:t>between the two populations.</a:t>
            </a:r>
          </a:p>
          <a:p>
            <a:pPr marL="457200" indent="-457200">
              <a:buFont typeface="Arial" panose="020B0604020202020204" pitchFamily="34" charset="0"/>
              <a:buChar char="•"/>
            </a:pPr>
            <a:endParaRPr lang="en-GB" sz="3200" dirty="0"/>
          </a:p>
          <a:p>
            <a:pPr algn="ctr"/>
            <a:endParaRPr lang="en-GB" sz="3200" dirty="0">
              <a:cs typeface="Arabic Typesetting" panose="03020402040406030203" pitchFamily="66" charset="-78"/>
            </a:endParaRPr>
          </a:p>
          <a:p>
            <a:pPr algn="ctr"/>
            <a:endParaRPr lang="en-GB" sz="3200" dirty="0">
              <a:cs typeface="Arabic Typesetting" panose="03020402040406030203" pitchFamily="66" charset="-78"/>
            </a:endParaRPr>
          </a:p>
          <a:p>
            <a:pPr algn="ctr"/>
            <a:endParaRPr lang="en-GB" sz="3200" dirty="0">
              <a:cs typeface="Arabic Typesetting" panose="03020402040406030203" pitchFamily="66" charset="-78"/>
            </a:endParaRPr>
          </a:p>
          <a:p>
            <a:pPr algn="ctr"/>
            <a:endParaRPr lang="en-GB" sz="3200" dirty="0">
              <a:cs typeface="Arabic Typesetting" panose="03020402040406030203" pitchFamily="66" charset="-78"/>
            </a:endParaRPr>
          </a:p>
          <a:p>
            <a:pPr algn="ctr"/>
            <a:endParaRPr lang="en-GB" sz="3200" dirty="0">
              <a:cs typeface="Arabic Typesetting" panose="03020402040406030203" pitchFamily="66" charset="-78"/>
            </a:endParaRPr>
          </a:p>
          <a:p>
            <a:pPr algn="ctr"/>
            <a:endParaRPr lang="en-GB" sz="3200" dirty="0">
              <a:cs typeface="Arabic Typesetting" panose="03020402040406030203" pitchFamily="66" charset="-78"/>
            </a:endParaRPr>
          </a:p>
          <a:p>
            <a:pPr algn="ctr"/>
            <a:endParaRPr lang="en-GB" sz="3200" dirty="0">
              <a:cs typeface="Arabic Typesetting" panose="03020402040406030203" pitchFamily="66" charset="-78"/>
            </a:endParaRPr>
          </a:p>
          <a:p>
            <a:pPr algn="ctr"/>
            <a:endParaRPr lang="en-GB" sz="3200" dirty="0">
              <a:cs typeface="Arabic Typesetting" panose="03020402040406030203" pitchFamily="66" charset="-78"/>
            </a:endParaRPr>
          </a:p>
        </p:txBody>
      </p:sp>
      <p:sp>
        <p:nvSpPr>
          <p:cNvPr id="10" name="Flowchart: Terminator 9">
            <a:extLst>
              <a:ext uri="{FF2B5EF4-FFF2-40B4-BE49-F238E27FC236}">
                <a16:creationId xmlns:a16="http://schemas.microsoft.com/office/drawing/2014/main" id="{3B7900E2-9517-6510-B326-105764932B7F}"/>
              </a:ext>
            </a:extLst>
          </p:cNvPr>
          <p:cNvSpPr/>
          <p:nvPr/>
        </p:nvSpPr>
        <p:spPr>
          <a:xfrm>
            <a:off x="19079928" y="8801099"/>
            <a:ext cx="7083882" cy="5366827"/>
          </a:xfrm>
          <a:prstGeom prst="flowChartTerminator">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601" b="1" dirty="0">
                <a:solidFill>
                  <a:schemeClr val="tx1"/>
                </a:solidFill>
              </a:rPr>
              <a:t>Clinical trials</a:t>
            </a:r>
            <a:br>
              <a:rPr lang="en-GB" sz="2800" b="1" dirty="0">
                <a:solidFill>
                  <a:schemeClr val="tx1"/>
                </a:solidFill>
              </a:rPr>
            </a:br>
            <a:endParaRPr lang="en-GB" sz="2800" b="1" dirty="0">
              <a:solidFill>
                <a:schemeClr val="tx1"/>
              </a:solidFill>
            </a:endParaRPr>
          </a:p>
          <a:p>
            <a:pPr algn="ctr"/>
            <a:r>
              <a:rPr lang="en-GB" sz="2800" dirty="0">
                <a:solidFill>
                  <a:schemeClr val="tx1"/>
                </a:solidFill>
              </a:rPr>
              <a:t>Inform healthcare decisions by determining the </a:t>
            </a:r>
            <a:r>
              <a:rPr lang="en-GB" sz="2800" b="1" dirty="0">
                <a:solidFill>
                  <a:schemeClr val="tx1"/>
                </a:solidFill>
              </a:rPr>
              <a:t>comparative efficacy </a:t>
            </a:r>
            <a:r>
              <a:rPr lang="en-GB" sz="2800" dirty="0">
                <a:solidFill>
                  <a:schemeClr val="tx1"/>
                </a:solidFill>
              </a:rPr>
              <a:t>of treatment options. This is often done by </a:t>
            </a:r>
            <a:r>
              <a:rPr lang="en-GB" sz="2800" b="1" dirty="0">
                <a:solidFill>
                  <a:schemeClr val="tx1"/>
                </a:solidFill>
              </a:rPr>
              <a:t>randomising</a:t>
            </a:r>
            <a:r>
              <a:rPr lang="en-GB" sz="2800" dirty="0">
                <a:solidFill>
                  <a:schemeClr val="tx1"/>
                </a:solidFill>
              </a:rPr>
              <a:t> patients to receive one treatment or the other and comparing their outcomes.</a:t>
            </a:r>
          </a:p>
        </p:txBody>
      </p:sp>
      <p:sp>
        <p:nvSpPr>
          <p:cNvPr id="82" name="Flowchart: Terminator 81">
            <a:extLst>
              <a:ext uri="{FF2B5EF4-FFF2-40B4-BE49-F238E27FC236}">
                <a16:creationId xmlns:a16="http://schemas.microsoft.com/office/drawing/2014/main" id="{0B239F7A-8667-7304-56E2-9765BFEBDF8F}"/>
              </a:ext>
            </a:extLst>
          </p:cNvPr>
          <p:cNvSpPr/>
          <p:nvPr/>
        </p:nvSpPr>
        <p:spPr>
          <a:xfrm>
            <a:off x="607040" y="34751363"/>
            <a:ext cx="29018216" cy="4915236"/>
          </a:xfrm>
          <a:prstGeom prst="flowChartTerminator">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3200" b="1" dirty="0">
              <a:solidFill>
                <a:schemeClr val="tx1"/>
              </a:solidFill>
            </a:endParaRPr>
          </a:p>
          <a:p>
            <a:pPr algn="ctr"/>
            <a:endParaRPr lang="en-GB" sz="4000" b="1" dirty="0">
              <a:solidFill>
                <a:schemeClr val="tx1"/>
              </a:solidFill>
            </a:endParaRPr>
          </a:p>
          <a:p>
            <a:pPr algn="ctr"/>
            <a:r>
              <a:rPr lang="en-GB" sz="3600" b="1" dirty="0">
                <a:solidFill>
                  <a:schemeClr val="tx1"/>
                </a:solidFill>
              </a:rPr>
              <a:t>Anticipated impact for children’s  healthcare</a:t>
            </a:r>
          </a:p>
          <a:p>
            <a:pPr algn="ctr"/>
            <a:endParaRPr lang="en-GB" sz="3200" b="1" dirty="0">
              <a:solidFill>
                <a:schemeClr val="tx1"/>
              </a:solidFill>
            </a:endParaRPr>
          </a:p>
          <a:p>
            <a:r>
              <a:rPr lang="en-GB" sz="2800" dirty="0">
                <a:solidFill>
                  <a:schemeClr val="tx1"/>
                </a:solidFill>
              </a:rPr>
              <a:t>Including adult evidence can help to improve how certain we are about the effectiveness of medicines in children. This can:</a:t>
            </a:r>
          </a:p>
          <a:p>
            <a:endParaRPr lang="en-GB" sz="2800" dirty="0">
              <a:solidFill>
                <a:schemeClr val="tx1"/>
              </a:solidFill>
              <a:ea typeface="Calibri" panose="020F0502020204030204" pitchFamily="34" charset="0"/>
              <a:cs typeface="Times New Roman" panose="02020603050405020304" pitchFamily="18" charset="0"/>
            </a:endParaRPr>
          </a:p>
          <a:p>
            <a:pPr marL="457193" indent="-457193">
              <a:buFont typeface="Arial" panose="020B0604020202020204" pitchFamily="34" charset="0"/>
              <a:buChar char="•"/>
            </a:pPr>
            <a:r>
              <a:rPr lang="en-GB" sz="2800" dirty="0">
                <a:solidFill>
                  <a:schemeClr val="tx1"/>
                </a:solidFill>
                <a:ea typeface="Calibri" panose="020F0502020204030204" pitchFamily="34" charset="0"/>
                <a:cs typeface="Times New Roman" panose="02020603050405020304" pitchFamily="18" charset="0"/>
              </a:rPr>
              <a:t>Help healthcare providers </a:t>
            </a:r>
            <a:r>
              <a:rPr lang="en-GB" sz="2800" b="1" dirty="0">
                <a:solidFill>
                  <a:schemeClr val="tx1"/>
                </a:solidFill>
                <a:ea typeface="Calibri" panose="020F0502020204030204" pitchFamily="34" charset="0"/>
                <a:cs typeface="Times New Roman" panose="02020603050405020304" pitchFamily="18" charset="0"/>
              </a:rPr>
              <a:t>decide which medicines to prescribe </a:t>
            </a:r>
            <a:r>
              <a:rPr lang="en-GB" sz="2800" dirty="0">
                <a:solidFill>
                  <a:schemeClr val="tx1"/>
                </a:solidFill>
                <a:ea typeface="Calibri" panose="020F0502020204030204" pitchFamily="34" charset="0"/>
                <a:cs typeface="Times New Roman" panose="02020603050405020304" pitchFamily="18" charset="0"/>
              </a:rPr>
              <a:t>and help patients and carers  better understand their treatment options</a:t>
            </a:r>
            <a:r>
              <a:rPr lang="en-GB" sz="2800" dirty="0">
                <a:solidFill>
                  <a:schemeClr val="tx1"/>
                </a:solidFill>
              </a:rPr>
              <a:t> </a:t>
            </a:r>
          </a:p>
          <a:p>
            <a:pPr marL="457193" indent="-457193">
              <a:buFont typeface="Arial" panose="020B0604020202020204" pitchFamily="34" charset="0"/>
              <a:buChar char="•"/>
            </a:pPr>
            <a:endParaRPr lang="en-GB" sz="2800" dirty="0">
              <a:solidFill>
                <a:schemeClr val="tx1"/>
              </a:solidFill>
            </a:endParaRPr>
          </a:p>
          <a:p>
            <a:pPr marL="457193" indent="-457193">
              <a:buFont typeface="Arial" panose="020B0604020202020204" pitchFamily="34" charset="0"/>
              <a:buChar char="•"/>
            </a:pPr>
            <a:r>
              <a:rPr lang="en-GB" sz="2800" dirty="0">
                <a:solidFill>
                  <a:schemeClr val="tx1"/>
                </a:solidFill>
                <a:ea typeface="Calibri" panose="020F0502020204030204" pitchFamily="34" charset="0"/>
                <a:cs typeface="Times New Roman" panose="02020603050405020304" pitchFamily="18" charset="0"/>
              </a:rPr>
              <a:t>Help </a:t>
            </a:r>
            <a:r>
              <a:rPr lang="en-GB" sz="2800" b="1" dirty="0">
                <a:solidFill>
                  <a:schemeClr val="tx1"/>
                </a:solidFill>
                <a:ea typeface="Calibri" panose="020F0502020204030204" pitchFamily="34" charset="0"/>
                <a:cs typeface="Times New Roman" panose="02020603050405020304" pitchFamily="18" charset="0"/>
              </a:rPr>
              <a:t>reach conclusions about new medicines </a:t>
            </a:r>
            <a:r>
              <a:rPr lang="en-GB" sz="2800" b="1" dirty="0">
                <a:solidFill>
                  <a:schemeClr val="tx1"/>
                </a:solidFill>
              </a:rPr>
              <a:t>sooner</a:t>
            </a:r>
            <a:r>
              <a:rPr lang="en-GB" sz="2800" dirty="0">
                <a:solidFill>
                  <a:schemeClr val="tx1"/>
                </a:solidFill>
              </a:rPr>
              <a:t>, without the need to do so many trials in children and young people. Instead, smaller clinical trials could be used to confirm findings.</a:t>
            </a:r>
          </a:p>
          <a:p>
            <a:br>
              <a:rPr lang="en-GB" sz="3200" dirty="0">
                <a:solidFill>
                  <a:schemeClr val="tx1"/>
                </a:solidFill>
              </a:rPr>
            </a:br>
            <a:endParaRPr lang="en-GB" sz="3200" b="1" dirty="0">
              <a:solidFill>
                <a:schemeClr val="tx1"/>
              </a:solidFill>
            </a:endParaRPr>
          </a:p>
          <a:p>
            <a:pPr marL="457193" indent="-457193" algn="ctr">
              <a:buFont typeface="Arial" panose="020B0604020202020204" pitchFamily="34" charset="0"/>
              <a:buChar char="•"/>
            </a:pPr>
            <a:endParaRPr lang="en-GB" sz="3200" dirty="0">
              <a:solidFill>
                <a:schemeClr val="tx1"/>
              </a:solidFill>
            </a:endParaRPr>
          </a:p>
        </p:txBody>
      </p:sp>
      <p:sp>
        <p:nvSpPr>
          <p:cNvPr id="90" name="TextBox 89">
            <a:extLst>
              <a:ext uri="{FF2B5EF4-FFF2-40B4-BE49-F238E27FC236}">
                <a16:creationId xmlns:a16="http://schemas.microsoft.com/office/drawing/2014/main" id="{B3CA6F61-0DBE-677E-21AF-9F87EF3D6FB4}"/>
              </a:ext>
            </a:extLst>
          </p:cNvPr>
          <p:cNvSpPr txBox="1"/>
          <p:nvPr/>
        </p:nvSpPr>
        <p:spPr>
          <a:xfrm>
            <a:off x="14635528" y="41739338"/>
            <a:ext cx="15300696" cy="1020279"/>
          </a:xfrm>
          <a:prstGeom prst="rect">
            <a:avLst/>
          </a:prstGeom>
          <a:noFill/>
        </p:spPr>
        <p:txBody>
          <a:bodyPr wrap="square" rtlCol="0">
            <a:spAutoFit/>
          </a:bodyPr>
          <a:lstStyle/>
          <a:p>
            <a:pPr algn="r"/>
            <a:r>
              <a:rPr lang="en-GB" sz="2400" dirty="0"/>
              <a:t>This project is funded by the NIHR Doctoral Fellowship Programme NIHR302291. The views expressed are those of the author and not necessarily those of the NIHR or the Department of Health and Social Care.</a:t>
            </a:r>
          </a:p>
          <a:p>
            <a:pPr algn="r"/>
            <a:r>
              <a:rPr lang="en-GB" dirty="0"/>
              <a:t>.</a:t>
            </a:r>
          </a:p>
        </p:txBody>
      </p:sp>
      <p:pic>
        <p:nvPicPr>
          <p:cNvPr id="96" name="Picture 95" descr="Text&#10;&#10;Description automatically generated">
            <a:extLst>
              <a:ext uri="{FF2B5EF4-FFF2-40B4-BE49-F238E27FC236}">
                <a16:creationId xmlns:a16="http://schemas.microsoft.com/office/drawing/2014/main" id="{0DCB5A1A-5481-3EDA-07DA-E2BC0174E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41" y="41438134"/>
            <a:ext cx="6036020" cy="1080130"/>
          </a:xfrm>
          <a:prstGeom prst="rect">
            <a:avLst/>
          </a:prstGeom>
        </p:spPr>
      </p:pic>
      <mc:AlternateContent xmlns:mc="http://schemas.openxmlformats.org/markup-compatibility/2006" xmlns:a14="http://schemas.microsoft.com/office/drawing/2010/main">
        <mc:Choice Requires="a14">
          <p:sp>
            <p:nvSpPr>
              <p:cNvPr id="4" name="Flowchart: Terminator 3">
                <a:extLst>
                  <a:ext uri="{FF2B5EF4-FFF2-40B4-BE49-F238E27FC236}">
                    <a16:creationId xmlns:a16="http://schemas.microsoft.com/office/drawing/2014/main" id="{B2E6B9DE-4BC2-62C4-C6D3-6A22C8E70602}"/>
                  </a:ext>
                </a:extLst>
              </p:cNvPr>
              <p:cNvSpPr/>
              <p:nvPr/>
            </p:nvSpPr>
            <p:spPr>
              <a:xfrm>
                <a:off x="11993514" y="15661933"/>
                <a:ext cx="6340601" cy="7285016"/>
              </a:xfrm>
              <a:prstGeom prst="flowChartTerminator">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solidFill>
                      <a:schemeClr val="tx1"/>
                    </a:solidFill>
                  </a:rPr>
                  <a:t>Indirect treatment comparisons</a:t>
                </a:r>
              </a:p>
              <a:p>
                <a:pPr algn="ctr"/>
                <a:endParaRPr lang="en-GB" sz="3200" b="1" dirty="0">
                  <a:solidFill>
                    <a:schemeClr val="tx1"/>
                  </a:solidFill>
                </a:endParaRPr>
              </a:p>
              <a:p>
                <a:pPr algn="ctr"/>
                <a:endParaRPr lang="en-GB" sz="4000" b="1"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r>
                  <a:rPr lang="en-GB" sz="2400" dirty="0">
                    <a:solidFill>
                      <a:schemeClr val="tx1"/>
                    </a:solidFill>
                    <a:ea typeface="Times New Roman" panose="02020603050405020304" pitchFamily="18" charset="0"/>
                  </a:rPr>
                  <a:t>This ‘indirect comparison’ (</a:t>
                </a:r>
                <a:r>
                  <a:rPr lang="en-GB" sz="2400" i="1" dirty="0" err="1">
                    <a:solidFill>
                      <a:schemeClr val="tx1"/>
                    </a:solidFill>
                    <a:ea typeface="Times New Roman" panose="02020603050405020304" pitchFamily="18" charset="0"/>
                  </a:rPr>
                  <a:t>d</a:t>
                </a:r>
                <a:r>
                  <a:rPr lang="en-GB" sz="2400" i="1" baseline="-25000" dirty="0" err="1">
                    <a:solidFill>
                      <a:schemeClr val="tx1"/>
                    </a:solidFill>
                    <a:ea typeface="Times New Roman" panose="02020603050405020304" pitchFamily="18" charset="0"/>
                  </a:rPr>
                  <a:t>BC</a:t>
                </a:r>
                <a:r>
                  <a:rPr lang="en-GB" sz="2400" dirty="0">
                    <a:solidFill>
                      <a:schemeClr val="tx1"/>
                    </a:solidFill>
                    <a:ea typeface="Times New Roman" panose="02020603050405020304" pitchFamily="18" charset="0"/>
                  </a:rPr>
                  <a:t>) is estimated by subtracting the estimate of a direct comparison (</a:t>
                </a:r>
                <a:r>
                  <a:rPr lang="en-GB" sz="2400" i="1" dirty="0" err="1">
                    <a:solidFill>
                      <a:schemeClr val="tx1"/>
                    </a:solidFill>
                    <a:ea typeface="Times New Roman" panose="02020603050405020304" pitchFamily="18" charset="0"/>
                  </a:rPr>
                  <a:t>d</a:t>
                </a:r>
                <a:r>
                  <a:rPr lang="en-GB" sz="2400" i="1" baseline="-25000" dirty="0" err="1">
                    <a:solidFill>
                      <a:schemeClr val="tx1"/>
                    </a:solidFill>
                    <a:ea typeface="Times New Roman" panose="02020603050405020304" pitchFamily="18" charset="0"/>
                  </a:rPr>
                  <a:t>AC</a:t>
                </a:r>
                <a:r>
                  <a:rPr lang="en-GB" sz="2400" dirty="0">
                    <a:solidFill>
                      <a:schemeClr val="tx1"/>
                    </a:solidFill>
                    <a:ea typeface="Times New Roman" panose="02020603050405020304" pitchFamily="18" charset="0"/>
                  </a:rPr>
                  <a:t>) (a treatment compared in a clinical trials) from another (</a:t>
                </a:r>
                <a:r>
                  <a:rPr lang="en-GB" sz="2400" i="1" dirty="0" err="1">
                    <a:solidFill>
                      <a:schemeClr val="tx1"/>
                    </a:solidFill>
                    <a:ea typeface="Times New Roman" panose="02020603050405020304" pitchFamily="18" charset="0"/>
                  </a:rPr>
                  <a:t>d</a:t>
                </a:r>
                <a:r>
                  <a:rPr lang="en-GB" sz="2400" i="1" baseline="-25000" dirty="0" err="1">
                    <a:solidFill>
                      <a:schemeClr val="tx1"/>
                    </a:solidFill>
                    <a:ea typeface="Times New Roman" panose="02020603050405020304" pitchFamily="18" charset="0"/>
                  </a:rPr>
                  <a:t>AC</a:t>
                </a:r>
                <a:r>
                  <a:rPr lang="en-GB" sz="2400" dirty="0">
                    <a:solidFill>
                      <a:schemeClr val="tx1"/>
                    </a:solidFill>
                    <a:ea typeface="Times New Roman" panose="02020603050405020304" pitchFamily="18" charset="0"/>
                  </a:rPr>
                  <a:t>) with a common comparator (i.e., treatment A)</a:t>
                </a:r>
              </a:p>
              <a:p>
                <a:pPr algn="ctr"/>
                <a:r>
                  <a:rPr lang="en-GB" sz="2400" dirty="0">
                    <a:solidFill>
                      <a:schemeClr val="tx1"/>
                    </a:solidFill>
                    <a:ea typeface="Times New Roman" panose="02020603050405020304" pitchFamily="18" charset="0"/>
                  </a:rPr>
                  <a:t> </a:t>
                </a:r>
                <a14:m>
                  <m:oMath xmlns:m="http://schemas.openxmlformats.org/officeDocument/2006/math">
                    <m:acc>
                      <m:accPr>
                        <m:chr m:val="̂"/>
                        <m:ctrlPr>
                          <a:rPr lang="en-GB" sz="24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ctrlPr>
                      </m:accPr>
                      <m:e>
                        <m:r>
                          <a:rPr lang="en-GB" sz="24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𝑑</m:t>
                        </m:r>
                        <m:r>
                          <a:rPr lang="en-GB" sz="24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 </m:t>
                        </m:r>
                      </m:e>
                    </m:acc>
                    <m:r>
                      <a:rPr lang="en-GB" sz="2400" i="1" baseline="-25000">
                        <a:solidFill>
                          <a:schemeClr val="tx1"/>
                        </a:solidFill>
                        <a:latin typeface="Cambria Math" panose="02040503050406030204" pitchFamily="18" charset="0"/>
                        <a:ea typeface="Cambria Math" panose="02040503050406030204" pitchFamily="18" charset="0"/>
                        <a:cs typeface="Cambria Math" panose="02040503050406030204" pitchFamily="18" charset="0"/>
                      </a:rPr>
                      <m:t>𝐼𝑛𝑑</m:t>
                    </m:r>
                    <m:r>
                      <a:rPr lang="en-GB" sz="2400" i="1">
                        <a:solidFill>
                          <a:schemeClr val="tx1"/>
                        </a:solidFill>
                        <a:latin typeface="Cambria Math" panose="02040503050406030204" pitchFamily="18" charset="0"/>
                        <a:ea typeface="Calibri" panose="020F0502020204030204" pitchFamily="34" charset="0"/>
                      </a:rPr>
                      <m:t> </m:t>
                    </m:r>
                    <m:r>
                      <a:rPr lang="en-GB" sz="2400" i="1" baseline="-25000">
                        <a:solidFill>
                          <a:schemeClr val="tx1"/>
                        </a:solidFill>
                        <a:latin typeface="Cambria Math" panose="02040503050406030204" pitchFamily="18" charset="0"/>
                        <a:ea typeface="Cambria Math" panose="02040503050406030204" pitchFamily="18" charset="0"/>
                        <a:cs typeface="Cambria Math" panose="02040503050406030204" pitchFamily="18" charset="0"/>
                      </a:rPr>
                      <m:t>𝐵𝐶</m:t>
                    </m:r>
                    <m:r>
                      <a:rPr lang="en-GB" sz="2400" i="1">
                        <a:solidFill>
                          <a:schemeClr val="tx1"/>
                        </a:solidFill>
                        <a:latin typeface="Cambria Math" panose="02040503050406030204" pitchFamily="18" charset="0"/>
                        <a:ea typeface="Calibri" panose="020F0502020204030204" pitchFamily="34" charset="0"/>
                      </a:rPr>
                      <m:t> </m:t>
                    </m:r>
                  </m:oMath>
                </a14:m>
                <a:r>
                  <a:rPr lang="en-GB" sz="2400" dirty="0">
                    <a:solidFill>
                      <a:schemeClr val="tx1"/>
                    </a:solidFill>
                    <a:ea typeface="Calibri" panose="020F0502020204030204" pitchFamily="34" charset="0"/>
                  </a:rPr>
                  <a:t> =</a:t>
                </a:r>
                <a14:m>
                  <m:oMath xmlns:m="http://schemas.openxmlformats.org/officeDocument/2006/math">
                    <m:acc>
                      <m:accPr>
                        <m:chr m:val="̂"/>
                        <m:ctrlPr>
                          <a:rPr lang="en-GB" sz="24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ctrlPr>
                      </m:accPr>
                      <m:e>
                        <m:r>
                          <a:rPr lang="en-GB" sz="24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 </m:t>
                        </m:r>
                        <m:r>
                          <a:rPr lang="en-GB" sz="24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𝑑</m:t>
                        </m:r>
                      </m:e>
                    </m:acc>
                    <m:r>
                      <a:rPr lang="en-GB" sz="2400" i="1" baseline="-25000">
                        <a:solidFill>
                          <a:schemeClr val="tx1"/>
                        </a:solidFill>
                        <a:latin typeface="Cambria Math" panose="02040503050406030204" pitchFamily="18" charset="0"/>
                        <a:ea typeface="Cambria Math" panose="02040503050406030204" pitchFamily="18" charset="0"/>
                        <a:cs typeface="Cambria Math" panose="02040503050406030204" pitchFamily="18" charset="0"/>
                      </a:rPr>
                      <m:t>𝐷𝑖𝑟</m:t>
                    </m:r>
                    <m:r>
                      <a:rPr lang="en-GB" sz="2400" i="1">
                        <a:solidFill>
                          <a:schemeClr val="tx1"/>
                        </a:solidFill>
                        <a:latin typeface="Cambria Math" panose="02040503050406030204" pitchFamily="18" charset="0"/>
                        <a:ea typeface="Calibri" panose="020F0502020204030204" pitchFamily="34" charset="0"/>
                      </a:rPr>
                      <m:t> </m:t>
                    </m:r>
                    <m:r>
                      <a:rPr lang="en-GB" sz="2400" i="1" baseline="-25000">
                        <a:solidFill>
                          <a:schemeClr val="tx1"/>
                        </a:solidFill>
                        <a:latin typeface="Cambria Math" panose="02040503050406030204" pitchFamily="18" charset="0"/>
                        <a:ea typeface="Cambria Math" panose="02040503050406030204" pitchFamily="18" charset="0"/>
                        <a:cs typeface="Cambria Math" panose="02040503050406030204" pitchFamily="18" charset="0"/>
                      </a:rPr>
                      <m:t>𝐴𝐶</m:t>
                    </m:r>
                    <m:r>
                      <a:rPr lang="en-GB" sz="2400" i="1">
                        <a:solidFill>
                          <a:schemeClr val="tx1"/>
                        </a:solidFill>
                        <a:latin typeface="Cambria Math" panose="02040503050406030204" pitchFamily="18" charset="0"/>
                        <a:ea typeface="Calibri" panose="020F0502020204030204" pitchFamily="34" charset="0"/>
                      </a:rPr>
                      <m:t> </m:t>
                    </m:r>
                  </m:oMath>
                </a14:m>
                <a:r>
                  <a:rPr lang="en-GB" sz="2400" dirty="0">
                    <a:solidFill>
                      <a:schemeClr val="tx1"/>
                    </a:solidFill>
                    <a:ea typeface="Calibri" panose="020F0502020204030204" pitchFamily="34" charset="0"/>
                  </a:rPr>
                  <a:t> -</a:t>
                </a:r>
                <a14:m>
                  <m:oMath xmlns:m="http://schemas.openxmlformats.org/officeDocument/2006/math">
                    <m:r>
                      <a:rPr lang="en-GB" sz="24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GB" sz="24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ctrlPr>
                      </m:accPr>
                      <m:e>
                        <m:r>
                          <a:rPr lang="en-GB" sz="24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𝑑</m:t>
                        </m:r>
                      </m:e>
                    </m:acc>
                    <m:r>
                      <a:rPr lang="en-GB" sz="2400" i="1" baseline="-25000">
                        <a:solidFill>
                          <a:schemeClr val="tx1"/>
                        </a:solidFill>
                        <a:latin typeface="Cambria Math" panose="02040503050406030204" pitchFamily="18" charset="0"/>
                        <a:ea typeface="Cambria Math" panose="02040503050406030204" pitchFamily="18" charset="0"/>
                        <a:cs typeface="Cambria Math" panose="02040503050406030204" pitchFamily="18" charset="0"/>
                      </a:rPr>
                      <m:t>𝐷𝑖𝑟</m:t>
                    </m:r>
                    <m:r>
                      <a:rPr lang="en-GB" sz="2400" i="1">
                        <a:solidFill>
                          <a:schemeClr val="tx1"/>
                        </a:solidFill>
                        <a:latin typeface="Cambria Math" panose="02040503050406030204" pitchFamily="18" charset="0"/>
                        <a:ea typeface="Calibri" panose="020F0502020204030204" pitchFamily="34" charset="0"/>
                      </a:rPr>
                      <m:t> </m:t>
                    </m:r>
                    <m:r>
                      <a:rPr lang="en-GB" sz="2400" i="1" baseline="-25000">
                        <a:solidFill>
                          <a:schemeClr val="tx1"/>
                        </a:solidFill>
                        <a:latin typeface="Cambria Math" panose="02040503050406030204" pitchFamily="18" charset="0"/>
                        <a:ea typeface="Cambria Math" panose="02040503050406030204" pitchFamily="18" charset="0"/>
                        <a:cs typeface="Cambria Math" panose="02040503050406030204" pitchFamily="18" charset="0"/>
                      </a:rPr>
                      <m:t>𝐴𝐵</m:t>
                    </m:r>
                    <m:r>
                      <a:rPr lang="en-GB" sz="2400" i="1">
                        <a:solidFill>
                          <a:schemeClr val="tx1"/>
                        </a:solidFill>
                        <a:latin typeface="Cambria Math" panose="02040503050406030204" pitchFamily="18" charset="0"/>
                        <a:ea typeface="Calibri" panose="020F0502020204030204" pitchFamily="34" charset="0"/>
                      </a:rPr>
                      <m:t>.</m:t>
                    </m:r>
                    <m:r>
                      <a:rPr lang="en-GB" sz="2400" b="0" i="0" smtClean="0">
                        <a:solidFill>
                          <a:schemeClr val="tx1"/>
                        </a:solidFill>
                        <a:latin typeface="Cambria Math" panose="02040503050406030204" pitchFamily="18" charset="0"/>
                        <a:ea typeface="Calibri" panose="020F0502020204030204" pitchFamily="34" charset="0"/>
                      </a:rPr>
                      <m:t> </m:t>
                    </m:r>
                  </m:oMath>
                </a14:m>
                <a:r>
                  <a:rPr lang="en-GB" sz="2400" dirty="0">
                    <a:solidFill>
                      <a:schemeClr val="tx1"/>
                    </a:solidFill>
                    <a:ea typeface="Times New Roman" panose="02020603050405020304" pitchFamily="18" charset="0"/>
                  </a:rPr>
                  <a:t>(2)</a:t>
                </a:r>
                <a:endParaRPr lang="en-GB" sz="2400" dirty="0">
                  <a:solidFill>
                    <a:schemeClr val="tx1"/>
                  </a:solidFill>
                </a:endParaRPr>
              </a:p>
            </p:txBody>
          </p:sp>
        </mc:Choice>
        <mc:Fallback xmlns="">
          <p:sp>
            <p:nvSpPr>
              <p:cNvPr id="4" name="Flowchart: Terminator 3">
                <a:extLst>
                  <a:ext uri="{FF2B5EF4-FFF2-40B4-BE49-F238E27FC236}">
                    <a16:creationId xmlns:a16="http://schemas.microsoft.com/office/drawing/2014/main" id="{B2E6B9DE-4BC2-62C4-C6D3-6A22C8E70602}"/>
                  </a:ext>
                </a:extLst>
              </p:cNvPr>
              <p:cNvSpPr>
                <a:spLocks noRot="1" noChangeAspect="1" noMove="1" noResize="1" noEditPoints="1" noAdjustHandles="1" noChangeArrowheads="1" noChangeShapeType="1" noTextEdit="1"/>
              </p:cNvSpPr>
              <p:nvPr/>
            </p:nvSpPr>
            <p:spPr>
              <a:xfrm>
                <a:off x="11993514" y="15661933"/>
                <a:ext cx="6340601" cy="7285016"/>
              </a:xfrm>
              <a:prstGeom prst="flowChartTerminator">
                <a:avLst/>
              </a:prstGeom>
              <a:blipFill>
                <a:blip r:embed="rId4"/>
                <a:stretch>
                  <a:fillRect/>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C1385C79-9B58-A916-7986-EF26626ED9F1}"/>
              </a:ext>
            </a:extLst>
          </p:cNvPr>
          <p:cNvSpPr txBox="1"/>
          <p:nvPr/>
        </p:nvSpPr>
        <p:spPr>
          <a:xfrm>
            <a:off x="14300119" y="20910887"/>
            <a:ext cx="1140031" cy="281616"/>
          </a:xfrm>
          <a:prstGeom prst="rect">
            <a:avLst/>
          </a:prstGeom>
        </p:spPr>
        <p:txBody>
          <a:bodyPr wrap="square" rtlCol="0">
            <a:spAutoFit/>
          </a:bodyPr>
          <a:lstStyle/>
          <a:p>
            <a:pPr algn="ctr"/>
            <a:r>
              <a:rPr lang="en-GB" dirty="0">
                <a:solidFill>
                  <a:srgbClr val="FF0000"/>
                </a:solidFill>
                <a:ea typeface="微软雅黑"/>
                <a:cs typeface="Posterama" panose="020B0504020200020000" pitchFamily="34" charset="0"/>
              </a:rPr>
              <a:t>---------</a:t>
            </a:r>
          </a:p>
        </p:txBody>
      </p:sp>
      <p:sp>
        <p:nvSpPr>
          <p:cNvPr id="35" name="Oval 34">
            <a:extLst>
              <a:ext uri="{FF2B5EF4-FFF2-40B4-BE49-F238E27FC236}">
                <a16:creationId xmlns:a16="http://schemas.microsoft.com/office/drawing/2014/main" id="{6B82349A-6132-BCF1-7768-BA741F3B9182}"/>
              </a:ext>
            </a:extLst>
          </p:cNvPr>
          <p:cNvSpPr/>
          <p:nvPr/>
        </p:nvSpPr>
        <p:spPr>
          <a:xfrm>
            <a:off x="14944235" y="17543137"/>
            <a:ext cx="498764" cy="490072"/>
          </a:xfrm>
          <a:prstGeom prst="ellipse">
            <a:avLst/>
          </a:prstGeom>
          <a:solidFill>
            <a:srgbClr val="072A5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dirty="0"/>
              <a:t>A</a:t>
            </a:r>
          </a:p>
        </p:txBody>
      </p:sp>
      <p:sp>
        <p:nvSpPr>
          <p:cNvPr id="36" name="Oval 35">
            <a:extLst>
              <a:ext uri="{FF2B5EF4-FFF2-40B4-BE49-F238E27FC236}">
                <a16:creationId xmlns:a16="http://schemas.microsoft.com/office/drawing/2014/main" id="{F38ED591-03C9-BBEE-3443-4AECB8E0B185}"/>
              </a:ext>
            </a:extLst>
          </p:cNvPr>
          <p:cNvSpPr/>
          <p:nvPr/>
        </p:nvSpPr>
        <p:spPr>
          <a:xfrm>
            <a:off x="14176751" y="18859032"/>
            <a:ext cx="498764" cy="490072"/>
          </a:xfrm>
          <a:prstGeom prst="ellipse">
            <a:avLst/>
          </a:prstGeom>
          <a:solidFill>
            <a:srgbClr val="072A5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dirty="0"/>
              <a:t>B</a:t>
            </a:r>
          </a:p>
        </p:txBody>
      </p:sp>
      <p:sp>
        <p:nvSpPr>
          <p:cNvPr id="37" name="Oval 36">
            <a:extLst>
              <a:ext uri="{FF2B5EF4-FFF2-40B4-BE49-F238E27FC236}">
                <a16:creationId xmlns:a16="http://schemas.microsoft.com/office/drawing/2014/main" id="{334E3476-317A-41F2-7DBE-45EE0B356F73}"/>
              </a:ext>
            </a:extLst>
          </p:cNvPr>
          <p:cNvSpPr/>
          <p:nvPr/>
        </p:nvSpPr>
        <p:spPr>
          <a:xfrm>
            <a:off x="15747608" y="18859032"/>
            <a:ext cx="498764" cy="490072"/>
          </a:xfrm>
          <a:prstGeom prst="ellipse">
            <a:avLst/>
          </a:prstGeom>
          <a:solidFill>
            <a:srgbClr val="072A5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dirty="0"/>
              <a:t>C</a:t>
            </a:r>
          </a:p>
        </p:txBody>
      </p:sp>
      <p:cxnSp>
        <p:nvCxnSpPr>
          <p:cNvPr id="38" name="Straight Connector 37">
            <a:extLst>
              <a:ext uri="{FF2B5EF4-FFF2-40B4-BE49-F238E27FC236}">
                <a16:creationId xmlns:a16="http://schemas.microsoft.com/office/drawing/2014/main" id="{C5113076-5C3C-FA3F-E3B0-6FBC7BF0E97D}"/>
              </a:ext>
            </a:extLst>
          </p:cNvPr>
          <p:cNvCxnSpPr>
            <a:cxnSpLocks/>
          </p:cNvCxnSpPr>
          <p:nvPr/>
        </p:nvCxnSpPr>
        <p:spPr>
          <a:xfrm flipH="1">
            <a:off x="14468792" y="18105741"/>
            <a:ext cx="500925" cy="7074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472B0-C09D-81E8-A20D-2427EA591799}"/>
              </a:ext>
            </a:extLst>
          </p:cNvPr>
          <p:cNvCxnSpPr>
            <a:cxnSpLocks/>
          </p:cNvCxnSpPr>
          <p:nvPr/>
        </p:nvCxnSpPr>
        <p:spPr>
          <a:xfrm>
            <a:off x="15429035" y="18084215"/>
            <a:ext cx="500923" cy="6933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15311E4-E0FA-8691-E362-883A9F21D19E}"/>
              </a:ext>
            </a:extLst>
          </p:cNvPr>
          <p:cNvSpPr txBox="1"/>
          <p:nvPr/>
        </p:nvSpPr>
        <p:spPr>
          <a:xfrm>
            <a:off x="14607577" y="19015633"/>
            <a:ext cx="1140031" cy="281616"/>
          </a:xfrm>
          <a:prstGeom prst="rect">
            <a:avLst/>
          </a:prstGeom>
        </p:spPr>
        <p:txBody>
          <a:bodyPr wrap="square" rtlCol="0">
            <a:spAutoFit/>
          </a:bodyPr>
          <a:lstStyle/>
          <a:p>
            <a:pPr algn="ctr"/>
            <a:r>
              <a:rPr lang="en-GB" dirty="0">
                <a:ea typeface="微软雅黑"/>
                <a:cs typeface="Posterama" panose="020B0504020200020000" pitchFamily="34" charset="0"/>
              </a:rPr>
              <a:t>---------</a:t>
            </a:r>
          </a:p>
        </p:txBody>
      </p:sp>
      <p:sp>
        <p:nvSpPr>
          <p:cNvPr id="41" name="Flowchart: Magnetic Disk 40">
            <a:extLst>
              <a:ext uri="{FF2B5EF4-FFF2-40B4-BE49-F238E27FC236}">
                <a16:creationId xmlns:a16="http://schemas.microsoft.com/office/drawing/2014/main" id="{098111BA-A3B1-9D55-3FF0-038813D6703C}"/>
              </a:ext>
            </a:extLst>
          </p:cNvPr>
          <p:cNvSpPr/>
          <p:nvPr/>
        </p:nvSpPr>
        <p:spPr>
          <a:xfrm>
            <a:off x="3890067" y="25925976"/>
            <a:ext cx="4036523" cy="1500305"/>
          </a:xfrm>
          <a:prstGeom prst="flowChartMagneticDisk">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sz="2800" b="1" dirty="0">
                <a:solidFill>
                  <a:schemeClr val="bg1"/>
                </a:solidFill>
              </a:rPr>
              <a:t>Bayesian NMA model</a:t>
            </a:r>
          </a:p>
        </p:txBody>
      </p:sp>
      <p:sp>
        <p:nvSpPr>
          <p:cNvPr id="42" name="Left Brace 41">
            <a:extLst>
              <a:ext uri="{FF2B5EF4-FFF2-40B4-BE49-F238E27FC236}">
                <a16:creationId xmlns:a16="http://schemas.microsoft.com/office/drawing/2014/main" id="{33F00D56-483D-A872-7913-B3C493CB6F3C}"/>
              </a:ext>
            </a:extLst>
          </p:cNvPr>
          <p:cNvSpPr/>
          <p:nvPr/>
        </p:nvSpPr>
        <p:spPr>
          <a:xfrm rot="5400000">
            <a:off x="5532157" y="23632582"/>
            <a:ext cx="431731" cy="19950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solidFill>
                <a:srgbClr val="C00000"/>
              </a:solidFill>
            </a:endParaRPr>
          </a:p>
        </p:txBody>
      </p:sp>
      <p:sp>
        <p:nvSpPr>
          <p:cNvPr id="43" name="TextBox 42">
            <a:extLst>
              <a:ext uri="{FF2B5EF4-FFF2-40B4-BE49-F238E27FC236}">
                <a16:creationId xmlns:a16="http://schemas.microsoft.com/office/drawing/2014/main" id="{02587DB8-25BB-DE7C-BDDD-3833E1140657}"/>
              </a:ext>
            </a:extLst>
          </p:cNvPr>
          <p:cNvSpPr txBox="1"/>
          <p:nvPr/>
        </p:nvSpPr>
        <p:spPr>
          <a:xfrm>
            <a:off x="4750493" y="24782321"/>
            <a:ext cx="1995058" cy="830997"/>
          </a:xfrm>
          <a:prstGeom prst="rect">
            <a:avLst/>
          </a:prstGeom>
        </p:spPr>
        <p:txBody>
          <a:bodyPr wrap="square" rtlCol="0">
            <a:spAutoFit/>
          </a:bodyPr>
          <a:lstStyle/>
          <a:p>
            <a:pPr algn="ctr"/>
            <a:r>
              <a:rPr lang="en-GB" sz="2400" dirty="0">
                <a:solidFill>
                  <a:srgbClr val="C00000"/>
                </a:solidFill>
                <a:ea typeface="微软雅黑"/>
                <a:cs typeface="Posterama" panose="020B0504020200020000" pitchFamily="34" charset="0"/>
              </a:rPr>
              <a:t>0,1,1,0,1,0,0,1</a:t>
            </a:r>
          </a:p>
        </p:txBody>
      </p:sp>
      <p:sp>
        <p:nvSpPr>
          <p:cNvPr id="44" name="TextBox 43">
            <a:extLst>
              <a:ext uri="{FF2B5EF4-FFF2-40B4-BE49-F238E27FC236}">
                <a16:creationId xmlns:a16="http://schemas.microsoft.com/office/drawing/2014/main" id="{630FFB7F-B9CB-B897-67D1-90B1E31349E7}"/>
              </a:ext>
            </a:extLst>
          </p:cNvPr>
          <p:cNvSpPr txBox="1"/>
          <p:nvPr/>
        </p:nvSpPr>
        <p:spPr>
          <a:xfrm>
            <a:off x="4210166" y="23980191"/>
            <a:ext cx="3075710" cy="523220"/>
          </a:xfrm>
          <a:prstGeom prst="rect">
            <a:avLst/>
          </a:prstGeom>
        </p:spPr>
        <p:txBody>
          <a:bodyPr wrap="square" rtlCol="0">
            <a:spAutoFit/>
          </a:bodyPr>
          <a:lstStyle/>
          <a:p>
            <a:pPr algn="ctr"/>
            <a:r>
              <a:rPr lang="en-GB" sz="2800" dirty="0">
                <a:solidFill>
                  <a:srgbClr val="C00000"/>
                </a:solidFill>
                <a:ea typeface="微软雅黑"/>
                <a:cs typeface="Posterama" panose="020B0504020200020000" pitchFamily="34" charset="0"/>
              </a:rPr>
              <a:t>Data </a:t>
            </a:r>
          </a:p>
        </p:txBody>
      </p:sp>
      <p:cxnSp>
        <p:nvCxnSpPr>
          <p:cNvPr id="45" name="Straight Arrow Connector 44">
            <a:extLst>
              <a:ext uri="{FF2B5EF4-FFF2-40B4-BE49-F238E27FC236}">
                <a16:creationId xmlns:a16="http://schemas.microsoft.com/office/drawing/2014/main" id="{3D98B5B2-D937-1CBC-A881-8EEF20FB1A3E}"/>
              </a:ext>
            </a:extLst>
          </p:cNvPr>
          <p:cNvCxnSpPr>
            <a:cxnSpLocks/>
          </p:cNvCxnSpPr>
          <p:nvPr/>
        </p:nvCxnSpPr>
        <p:spPr>
          <a:xfrm flipH="1">
            <a:off x="5742340" y="27618651"/>
            <a:ext cx="5679" cy="647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E4FF656-72F5-9D9D-8E34-56DF5A6C46FC}"/>
              </a:ext>
            </a:extLst>
          </p:cNvPr>
          <p:cNvCxnSpPr>
            <a:cxnSpLocks/>
          </p:cNvCxnSpPr>
          <p:nvPr/>
        </p:nvCxnSpPr>
        <p:spPr>
          <a:xfrm flipH="1">
            <a:off x="5748019" y="23452295"/>
            <a:ext cx="3" cy="385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FC6BDDC-CF98-772F-0611-4983E0E4FBA3}"/>
              </a:ext>
            </a:extLst>
          </p:cNvPr>
          <p:cNvSpPr txBox="1"/>
          <p:nvPr/>
        </p:nvSpPr>
        <p:spPr>
          <a:xfrm>
            <a:off x="4210166" y="22946949"/>
            <a:ext cx="3075710" cy="523220"/>
          </a:xfrm>
          <a:prstGeom prst="rect">
            <a:avLst/>
          </a:prstGeom>
        </p:spPr>
        <p:txBody>
          <a:bodyPr wrap="square" rtlCol="0">
            <a:spAutoFit/>
          </a:bodyPr>
          <a:lstStyle/>
          <a:p>
            <a:pPr algn="ctr"/>
            <a:r>
              <a:rPr lang="en-GB" sz="2800" dirty="0">
                <a:solidFill>
                  <a:srgbClr val="C00000"/>
                </a:solidFill>
                <a:ea typeface="微软雅黑"/>
                <a:cs typeface="Posterama" panose="020B0504020200020000" pitchFamily="34" charset="0"/>
              </a:rPr>
              <a:t>Prior distribution  </a:t>
            </a:r>
          </a:p>
        </p:txBody>
      </p:sp>
      <p:cxnSp>
        <p:nvCxnSpPr>
          <p:cNvPr id="48" name="Straight Arrow Connector 47">
            <a:extLst>
              <a:ext uri="{FF2B5EF4-FFF2-40B4-BE49-F238E27FC236}">
                <a16:creationId xmlns:a16="http://schemas.microsoft.com/office/drawing/2014/main" id="{58E16B1F-73AF-2FB7-1802-887ACF7F47A9}"/>
              </a:ext>
            </a:extLst>
          </p:cNvPr>
          <p:cNvCxnSpPr>
            <a:cxnSpLocks/>
          </p:cNvCxnSpPr>
          <p:nvPr/>
        </p:nvCxnSpPr>
        <p:spPr>
          <a:xfrm>
            <a:off x="5748020" y="25379510"/>
            <a:ext cx="0" cy="44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EF1EFC4-1837-2D9C-DB97-AF0465D9DFE6}"/>
              </a:ext>
            </a:extLst>
          </p:cNvPr>
          <p:cNvSpPr txBox="1"/>
          <p:nvPr/>
        </p:nvSpPr>
        <p:spPr>
          <a:xfrm>
            <a:off x="3902671" y="28308043"/>
            <a:ext cx="4023920" cy="1200329"/>
          </a:xfrm>
          <a:prstGeom prst="rect">
            <a:avLst/>
          </a:prstGeom>
        </p:spPr>
        <p:txBody>
          <a:bodyPr wrap="square" rtlCol="0">
            <a:spAutoFit/>
          </a:bodyPr>
          <a:lstStyle/>
          <a:p>
            <a:pPr algn="ctr"/>
            <a:r>
              <a:rPr lang="en-GB" sz="2400" u="sng" dirty="0">
                <a:solidFill>
                  <a:srgbClr val="C00000"/>
                </a:solidFill>
                <a:cs typeface="Posterama" panose="020B0504020200020000" pitchFamily="34" charset="0"/>
              </a:rPr>
              <a:t>Posterior Distribution:</a:t>
            </a:r>
          </a:p>
          <a:p>
            <a:pPr algn="ctr"/>
            <a:r>
              <a:rPr lang="el-GR" sz="2400" dirty="0">
                <a:solidFill>
                  <a:srgbClr val="C00000"/>
                </a:solidFill>
                <a:cs typeface="Posterama" panose="020B0504020200020000" pitchFamily="34" charset="0"/>
              </a:rPr>
              <a:t>Θ</a:t>
            </a:r>
            <a:r>
              <a:rPr lang="en-GB" sz="2400" dirty="0">
                <a:solidFill>
                  <a:srgbClr val="C00000"/>
                </a:solidFill>
                <a:cs typeface="Posterama" panose="020B0504020200020000" pitchFamily="34" charset="0"/>
              </a:rPr>
              <a:t> - treatment effect: </a:t>
            </a:r>
          </a:p>
          <a:p>
            <a:pPr algn="ctr"/>
            <a:r>
              <a:rPr lang="en-GB" sz="2400" dirty="0">
                <a:solidFill>
                  <a:srgbClr val="C00000"/>
                </a:solidFill>
                <a:cs typeface="Posterama" panose="020B0504020200020000" pitchFamily="34" charset="0"/>
              </a:rPr>
              <a:t> </a:t>
            </a:r>
            <a:r>
              <a:rPr lang="el-GR" sz="2400" dirty="0">
                <a:solidFill>
                  <a:srgbClr val="C00000"/>
                </a:solidFill>
                <a:cs typeface="Posterama" panose="020B0504020200020000" pitchFamily="34" charset="0"/>
              </a:rPr>
              <a:t>σ</a:t>
            </a:r>
            <a:r>
              <a:rPr lang="en-GB" sz="2400" dirty="0">
                <a:solidFill>
                  <a:srgbClr val="C00000"/>
                </a:solidFill>
                <a:cs typeface="Posterama" panose="020B0504020200020000" pitchFamily="34" charset="0"/>
              </a:rPr>
              <a:t>-  variance:</a:t>
            </a:r>
            <a:endParaRPr lang="en-GB" sz="2400" dirty="0">
              <a:solidFill>
                <a:srgbClr val="C00000"/>
              </a:solidFill>
              <a:ea typeface="微软雅黑"/>
              <a:cs typeface="Posterama" panose="020B0504020200020000" pitchFamily="34" charset="0"/>
            </a:endParaRPr>
          </a:p>
        </p:txBody>
      </p:sp>
      <p:sp>
        <p:nvSpPr>
          <p:cNvPr id="92" name="Flowchart: Terminator 91">
            <a:extLst>
              <a:ext uri="{FF2B5EF4-FFF2-40B4-BE49-F238E27FC236}">
                <a16:creationId xmlns:a16="http://schemas.microsoft.com/office/drawing/2014/main" id="{EC2A1E6B-9674-2340-FE5D-E3803E06A57D}"/>
              </a:ext>
            </a:extLst>
          </p:cNvPr>
          <p:cNvSpPr/>
          <p:nvPr/>
        </p:nvSpPr>
        <p:spPr>
          <a:xfrm>
            <a:off x="12054932" y="23437622"/>
            <a:ext cx="6313048" cy="8877822"/>
          </a:xfrm>
          <a:prstGeom prst="flowChartTerminator">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3200" b="1" dirty="0">
              <a:solidFill>
                <a:schemeClr val="tx1"/>
              </a:solidFill>
            </a:endParaRPr>
          </a:p>
          <a:p>
            <a:pPr algn="ctr"/>
            <a:endParaRPr lang="en-GB" sz="3200" b="1" dirty="0">
              <a:solidFill>
                <a:schemeClr val="tx1"/>
              </a:solidFill>
            </a:endParaRPr>
          </a:p>
          <a:p>
            <a:pPr algn="ctr"/>
            <a:endParaRPr lang="en-GB" sz="3200" b="1" dirty="0">
              <a:solidFill>
                <a:schemeClr val="tx1"/>
              </a:solidFill>
            </a:endParaRPr>
          </a:p>
          <a:p>
            <a:pPr algn="ctr"/>
            <a:endParaRPr lang="en-GB" sz="3200" b="1" dirty="0">
              <a:solidFill>
                <a:schemeClr val="tx1"/>
              </a:solidFill>
            </a:endParaRPr>
          </a:p>
          <a:p>
            <a:pPr algn="ctr"/>
            <a:endParaRPr lang="en-GB" sz="3200" b="1" dirty="0">
              <a:solidFill>
                <a:schemeClr val="tx1"/>
              </a:solidFill>
            </a:endParaRPr>
          </a:p>
          <a:p>
            <a:pPr algn="ctr"/>
            <a:r>
              <a:rPr lang="en-GB" sz="3200" b="1" dirty="0">
                <a:solidFill>
                  <a:schemeClr val="tx1"/>
                </a:solidFill>
              </a:rPr>
              <a:t>MCMC methods</a:t>
            </a:r>
          </a:p>
          <a:p>
            <a:pPr algn="ctr"/>
            <a:br>
              <a:rPr lang="en-GB" sz="3601" b="1" dirty="0">
                <a:solidFill>
                  <a:schemeClr val="tx1"/>
                </a:solidFill>
              </a:rPr>
            </a:br>
            <a:r>
              <a:rPr lang="en-GB" sz="2400" dirty="0">
                <a:solidFill>
                  <a:schemeClr val="tx1"/>
                </a:solidFill>
              </a:rPr>
              <a:t>A class of algorithms that allows random sampling of a  probabilistic space.</a:t>
            </a:r>
          </a:p>
          <a:p>
            <a:pPr algn="ctr"/>
            <a:endParaRPr lang="en-GB" sz="2400" dirty="0">
              <a:solidFill>
                <a:schemeClr val="tx1"/>
              </a:solidFill>
            </a:endParaRPr>
          </a:p>
          <a:p>
            <a:pPr algn="ctr"/>
            <a:r>
              <a:rPr lang="en-GB" sz="2400" dirty="0">
                <a:solidFill>
                  <a:schemeClr val="tx1"/>
                </a:solidFill>
              </a:rPr>
              <a:t>The methods ‘search’ for the parameters values that have a higher probability of giving rise the data, and revisits these areas more often.</a:t>
            </a:r>
          </a:p>
          <a:p>
            <a:pPr algn="ctr"/>
            <a:endParaRPr lang="en-GB" sz="2400" dirty="0">
              <a:solidFill>
                <a:schemeClr val="tx1"/>
              </a:solidFill>
            </a:endParaRPr>
          </a:p>
          <a:p>
            <a:pPr algn="ctr"/>
            <a:r>
              <a:rPr lang="en-GB" sz="2400" dirty="0">
                <a:solidFill>
                  <a:schemeClr val="tx1"/>
                </a:solidFill>
              </a:rPr>
              <a:t>In doing so it the algorithm </a:t>
            </a:r>
            <a:r>
              <a:rPr lang="en-GB" sz="2400" b="1" dirty="0">
                <a:solidFill>
                  <a:schemeClr val="tx1"/>
                </a:solidFill>
              </a:rPr>
              <a:t>simultaneously creates the posterior distribution</a:t>
            </a:r>
            <a:r>
              <a:rPr lang="en-GB" sz="2400" dirty="0">
                <a:solidFill>
                  <a:schemeClr val="tx1"/>
                </a:solidFill>
              </a:rPr>
              <a:t> and </a:t>
            </a:r>
            <a:r>
              <a:rPr lang="en-GB" sz="2400" b="1" dirty="0">
                <a:solidFill>
                  <a:schemeClr val="tx1"/>
                </a:solidFill>
              </a:rPr>
              <a:t>samples from it </a:t>
            </a:r>
            <a:r>
              <a:rPr lang="en-GB" sz="2400" dirty="0">
                <a:solidFill>
                  <a:schemeClr val="tx1"/>
                </a:solidFill>
              </a:rPr>
              <a:t>to estimate unknown parameters values.</a:t>
            </a:r>
          </a:p>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r>
              <a:rPr lang="en-GB" sz="2800" dirty="0">
                <a:solidFill>
                  <a:schemeClr val="tx1"/>
                </a:solidFill>
              </a:rPr>
              <a:t> </a:t>
            </a:r>
          </a:p>
          <a:p>
            <a:pPr algn="ctr"/>
            <a:endParaRPr lang="en-GB" sz="3200" dirty="0">
              <a:solidFill>
                <a:schemeClr val="tx1"/>
              </a:solidFill>
            </a:endParaRPr>
          </a:p>
          <a:p>
            <a:pPr algn="ctr"/>
            <a:endParaRPr lang="en-GB" sz="3200" dirty="0">
              <a:solidFill>
                <a:schemeClr val="tx1"/>
              </a:solidFill>
            </a:endParaRPr>
          </a:p>
          <a:p>
            <a:pPr algn="ctr"/>
            <a:endParaRPr lang="en-GB" sz="3200" dirty="0">
              <a:solidFill>
                <a:schemeClr val="tx1"/>
              </a:solidFill>
            </a:endParaRPr>
          </a:p>
        </p:txBody>
      </p:sp>
      <p:sp>
        <p:nvSpPr>
          <p:cNvPr id="86" name="Arrow: Down 85">
            <a:extLst>
              <a:ext uri="{FF2B5EF4-FFF2-40B4-BE49-F238E27FC236}">
                <a16:creationId xmlns:a16="http://schemas.microsoft.com/office/drawing/2014/main" id="{BDA93574-0BFE-E041-BCBC-98F0DA360BAD}"/>
              </a:ext>
            </a:extLst>
          </p:cNvPr>
          <p:cNvSpPr/>
          <p:nvPr/>
        </p:nvSpPr>
        <p:spPr>
          <a:xfrm rot="16200000">
            <a:off x="11503584" y="20928244"/>
            <a:ext cx="691127" cy="674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Arrow: Down 92">
            <a:extLst>
              <a:ext uri="{FF2B5EF4-FFF2-40B4-BE49-F238E27FC236}">
                <a16:creationId xmlns:a16="http://schemas.microsoft.com/office/drawing/2014/main" id="{3BAD9B00-3BFD-8467-06D1-5643030DC385}"/>
              </a:ext>
            </a:extLst>
          </p:cNvPr>
          <p:cNvSpPr/>
          <p:nvPr/>
        </p:nvSpPr>
        <p:spPr>
          <a:xfrm rot="16200000">
            <a:off x="11502549" y="30333775"/>
            <a:ext cx="691127" cy="674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3" name="Picture Placeholder 11" descr="Smiling doctor examining smiling baby">
            <a:extLst>
              <a:ext uri="{FF2B5EF4-FFF2-40B4-BE49-F238E27FC236}">
                <a16:creationId xmlns:a16="http://schemas.microsoft.com/office/drawing/2014/main" id="{C6B9BE19-E19A-C350-2D5F-546A39B3DF9F}"/>
              </a:ext>
            </a:extLst>
          </p:cNvPr>
          <p:cNvPicPr>
            <a:picLocks noChangeAspect="1"/>
          </p:cNvPicPr>
          <p:nvPr/>
        </p:nvPicPr>
        <p:blipFill>
          <a:blip r:embed="rId5"/>
          <a:srcRect/>
          <a:stretch/>
        </p:blipFill>
        <p:spPr>
          <a:xfrm>
            <a:off x="22621869" y="4814326"/>
            <a:ext cx="7001361" cy="4823381"/>
          </a:xfrm>
          <a:prstGeom prst="ellipse">
            <a:avLst/>
          </a:prstGeom>
          <a:ln>
            <a:noFill/>
          </a:ln>
          <a:effectLst>
            <a:softEdge rad="112500"/>
          </a:effectLst>
        </p:spPr>
      </p:pic>
      <p:pic>
        <p:nvPicPr>
          <p:cNvPr id="11" name="Picture 10" descr="A picture containing text&#10;&#10;Description automatically generated">
            <a:extLst>
              <a:ext uri="{FF2B5EF4-FFF2-40B4-BE49-F238E27FC236}">
                <a16:creationId xmlns:a16="http://schemas.microsoft.com/office/drawing/2014/main" id="{25150035-73D7-13CE-1C0D-F7256CEC9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18" y="93753"/>
            <a:ext cx="4164258" cy="1920764"/>
          </a:xfrm>
          <a:prstGeom prst="rect">
            <a:avLst/>
          </a:prstGeom>
        </p:spPr>
      </p:pic>
      <p:sp>
        <p:nvSpPr>
          <p:cNvPr id="12" name="Flowchart: Magnetic Disk 11">
            <a:extLst>
              <a:ext uri="{FF2B5EF4-FFF2-40B4-BE49-F238E27FC236}">
                <a16:creationId xmlns:a16="http://schemas.microsoft.com/office/drawing/2014/main" id="{6C4B2F1B-410F-79CE-0302-E856D9AFD551}"/>
              </a:ext>
            </a:extLst>
          </p:cNvPr>
          <p:cNvSpPr/>
          <p:nvPr/>
        </p:nvSpPr>
        <p:spPr>
          <a:xfrm>
            <a:off x="22393229" y="26517071"/>
            <a:ext cx="4036523" cy="1500305"/>
          </a:xfrm>
          <a:prstGeom prst="flowChartMagneticDisk">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sz="2800" b="1" dirty="0">
                <a:solidFill>
                  <a:schemeClr val="bg1"/>
                </a:solidFill>
              </a:rPr>
              <a:t>Bayesian NMA model</a:t>
            </a:r>
          </a:p>
        </p:txBody>
      </p:sp>
      <p:sp>
        <p:nvSpPr>
          <p:cNvPr id="13" name="Left Brace 12">
            <a:extLst>
              <a:ext uri="{FF2B5EF4-FFF2-40B4-BE49-F238E27FC236}">
                <a16:creationId xmlns:a16="http://schemas.microsoft.com/office/drawing/2014/main" id="{8D95B68A-FF00-EE36-20A6-9D79722602DE}"/>
              </a:ext>
            </a:extLst>
          </p:cNvPr>
          <p:cNvSpPr/>
          <p:nvPr/>
        </p:nvSpPr>
        <p:spPr>
          <a:xfrm rot="5400000">
            <a:off x="22607426" y="24258139"/>
            <a:ext cx="431731" cy="19950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solidFill>
                <a:srgbClr val="C00000"/>
              </a:solidFill>
            </a:endParaRPr>
          </a:p>
        </p:txBody>
      </p:sp>
      <p:sp>
        <p:nvSpPr>
          <p:cNvPr id="14" name="TextBox 13">
            <a:extLst>
              <a:ext uri="{FF2B5EF4-FFF2-40B4-BE49-F238E27FC236}">
                <a16:creationId xmlns:a16="http://schemas.microsoft.com/office/drawing/2014/main" id="{5456A3EA-E6D5-8D65-B00A-D9C935F50A92}"/>
              </a:ext>
            </a:extLst>
          </p:cNvPr>
          <p:cNvSpPr txBox="1"/>
          <p:nvPr/>
        </p:nvSpPr>
        <p:spPr>
          <a:xfrm>
            <a:off x="21848673" y="25450747"/>
            <a:ext cx="1995058" cy="830997"/>
          </a:xfrm>
          <a:prstGeom prst="rect">
            <a:avLst/>
          </a:prstGeom>
        </p:spPr>
        <p:txBody>
          <a:bodyPr wrap="square" rtlCol="0">
            <a:spAutoFit/>
          </a:bodyPr>
          <a:lstStyle/>
          <a:p>
            <a:pPr algn="ctr"/>
            <a:r>
              <a:rPr lang="en-GB" sz="2400" dirty="0">
                <a:solidFill>
                  <a:srgbClr val="C00000"/>
                </a:solidFill>
                <a:ea typeface="微软雅黑"/>
                <a:cs typeface="Posterama" panose="020B0504020200020000" pitchFamily="34" charset="0"/>
              </a:rPr>
              <a:t>0,1,1,0,1,0,0,1</a:t>
            </a:r>
          </a:p>
        </p:txBody>
      </p:sp>
      <p:sp>
        <p:nvSpPr>
          <p:cNvPr id="15" name="TextBox 14">
            <a:extLst>
              <a:ext uri="{FF2B5EF4-FFF2-40B4-BE49-F238E27FC236}">
                <a16:creationId xmlns:a16="http://schemas.microsoft.com/office/drawing/2014/main" id="{95040318-2256-AE6B-9F8E-6630CEAF1CC0}"/>
              </a:ext>
            </a:extLst>
          </p:cNvPr>
          <p:cNvSpPr txBox="1"/>
          <p:nvPr/>
        </p:nvSpPr>
        <p:spPr>
          <a:xfrm>
            <a:off x="21335780" y="24571286"/>
            <a:ext cx="3075710" cy="523220"/>
          </a:xfrm>
          <a:prstGeom prst="rect">
            <a:avLst/>
          </a:prstGeom>
        </p:spPr>
        <p:txBody>
          <a:bodyPr wrap="square" rtlCol="0">
            <a:spAutoFit/>
          </a:bodyPr>
          <a:lstStyle/>
          <a:p>
            <a:pPr algn="ctr"/>
            <a:r>
              <a:rPr lang="en-GB" sz="2800" dirty="0">
                <a:solidFill>
                  <a:srgbClr val="C00000"/>
                </a:solidFill>
                <a:ea typeface="微软雅黑"/>
                <a:cs typeface="Posterama" panose="020B0504020200020000" pitchFamily="34" charset="0"/>
              </a:rPr>
              <a:t>Children's data </a:t>
            </a:r>
          </a:p>
        </p:txBody>
      </p:sp>
      <p:cxnSp>
        <p:nvCxnSpPr>
          <p:cNvPr id="16" name="Straight Arrow Connector 15">
            <a:extLst>
              <a:ext uri="{FF2B5EF4-FFF2-40B4-BE49-F238E27FC236}">
                <a16:creationId xmlns:a16="http://schemas.microsoft.com/office/drawing/2014/main" id="{370A8A18-0858-5E8A-AC46-EE92890B3C02}"/>
              </a:ext>
            </a:extLst>
          </p:cNvPr>
          <p:cNvCxnSpPr>
            <a:cxnSpLocks/>
          </p:cNvCxnSpPr>
          <p:nvPr/>
        </p:nvCxnSpPr>
        <p:spPr>
          <a:xfrm flipH="1">
            <a:off x="24411490" y="28166493"/>
            <a:ext cx="5679" cy="647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44BD4C1-991E-6CFB-D53A-FB6F7F5C4A5C}"/>
              </a:ext>
            </a:extLst>
          </p:cNvPr>
          <p:cNvCxnSpPr>
            <a:cxnSpLocks/>
          </p:cNvCxnSpPr>
          <p:nvPr/>
        </p:nvCxnSpPr>
        <p:spPr>
          <a:xfrm flipH="1">
            <a:off x="24251181" y="24043390"/>
            <a:ext cx="3" cy="385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9382C-BF81-2324-390D-50757F797F22}"/>
              </a:ext>
            </a:extLst>
          </p:cNvPr>
          <p:cNvSpPr txBox="1"/>
          <p:nvPr/>
        </p:nvSpPr>
        <p:spPr>
          <a:xfrm>
            <a:off x="22713328" y="23538044"/>
            <a:ext cx="3075710" cy="523220"/>
          </a:xfrm>
          <a:prstGeom prst="rect">
            <a:avLst/>
          </a:prstGeom>
        </p:spPr>
        <p:txBody>
          <a:bodyPr wrap="square" rtlCol="0">
            <a:spAutoFit/>
          </a:bodyPr>
          <a:lstStyle/>
          <a:p>
            <a:pPr algn="ctr"/>
            <a:r>
              <a:rPr lang="en-GB" sz="2800" dirty="0">
                <a:solidFill>
                  <a:srgbClr val="C00000"/>
                </a:solidFill>
                <a:ea typeface="微软雅黑"/>
                <a:cs typeface="Posterama" panose="020B0504020200020000" pitchFamily="34" charset="0"/>
              </a:rPr>
              <a:t>Prior distribution  </a:t>
            </a:r>
          </a:p>
        </p:txBody>
      </p:sp>
      <p:cxnSp>
        <p:nvCxnSpPr>
          <p:cNvPr id="20" name="Straight Arrow Connector 19">
            <a:extLst>
              <a:ext uri="{FF2B5EF4-FFF2-40B4-BE49-F238E27FC236}">
                <a16:creationId xmlns:a16="http://schemas.microsoft.com/office/drawing/2014/main" id="{66936737-62E6-0B58-0099-1C70580C02C2}"/>
              </a:ext>
            </a:extLst>
          </p:cNvPr>
          <p:cNvCxnSpPr>
            <a:cxnSpLocks/>
          </p:cNvCxnSpPr>
          <p:nvPr/>
        </p:nvCxnSpPr>
        <p:spPr>
          <a:xfrm>
            <a:off x="22846202" y="25912412"/>
            <a:ext cx="0" cy="44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4C6DA1-F30D-041E-31D9-EEB2E2F63238}"/>
              </a:ext>
            </a:extLst>
          </p:cNvPr>
          <p:cNvSpPr txBox="1"/>
          <p:nvPr/>
        </p:nvSpPr>
        <p:spPr>
          <a:xfrm>
            <a:off x="19926049" y="28985851"/>
            <a:ext cx="8970882" cy="1569660"/>
          </a:xfrm>
          <a:prstGeom prst="rect">
            <a:avLst/>
          </a:prstGeom>
        </p:spPr>
        <p:txBody>
          <a:bodyPr wrap="square" rtlCol="0">
            <a:spAutoFit/>
          </a:bodyPr>
          <a:lstStyle/>
          <a:p>
            <a:pPr algn="ctr"/>
            <a:r>
              <a:rPr lang="en-GB" sz="2400" u="sng" dirty="0">
                <a:solidFill>
                  <a:srgbClr val="C00000"/>
                </a:solidFill>
                <a:cs typeface="Posterama" panose="020B0504020200020000" pitchFamily="34" charset="0"/>
              </a:rPr>
              <a:t>Posterior Distribution:</a:t>
            </a:r>
          </a:p>
          <a:p>
            <a:pPr algn="ctr"/>
            <a:r>
              <a:rPr lang="en-GB" sz="2400" dirty="0">
                <a:solidFill>
                  <a:srgbClr val="C00000"/>
                </a:solidFill>
                <a:cs typeface="Posterama" panose="020B0504020200020000" pitchFamily="34" charset="0"/>
              </a:rPr>
              <a:t>Θ - treatment effect ( in children)  </a:t>
            </a:r>
          </a:p>
          <a:p>
            <a:pPr algn="ctr"/>
            <a:r>
              <a:rPr lang="en-GB" sz="2400" dirty="0">
                <a:solidFill>
                  <a:srgbClr val="C00000"/>
                </a:solidFill>
                <a:cs typeface="Posterama" panose="020B0504020200020000" pitchFamily="34" charset="0"/>
              </a:rPr>
              <a:t> σ-  variance (in children)</a:t>
            </a:r>
          </a:p>
          <a:p>
            <a:pPr algn="ctr"/>
            <a:r>
              <a:rPr lang="en-GB" sz="2400" dirty="0">
                <a:solidFill>
                  <a:srgbClr val="C00000"/>
                </a:solidFill>
                <a:cs typeface="Posterama" panose="020B0504020200020000" pitchFamily="34" charset="0"/>
              </a:rPr>
              <a:t>λ (difference in treatment effect between adults and children)</a:t>
            </a:r>
          </a:p>
        </p:txBody>
      </p:sp>
      <p:sp>
        <p:nvSpPr>
          <p:cNvPr id="32" name="Left Brace 31">
            <a:extLst>
              <a:ext uri="{FF2B5EF4-FFF2-40B4-BE49-F238E27FC236}">
                <a16:creationId xmlns:a16="http://schemas.microsoft.com/office/drawing/2014/main" id="{E7FEA52A-A312-485F-6ABD-19CDB3A3DA44}"/>
              </a:ext>
            </a:extLst>
          </p:cNvPr>
          <p:cNvSpPr/>
          <p:nvPr/>
        </p:nvSpPr>
        <p:spPr>
          <a:xfrm rot="5400000">
            <a:off x="25573174" y="24224282"/>
            <a:ext cx="431731" cy="19950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solidFill>
                <a:srgbClr val="C00000"/>
              </a:solidFill>
            </a:endParaRPr>
          </a:p>
        </p:txBody>
      </p:sp>
      <p:sp>
        <p:nvSpPr>
          <p:cNvPr id="33" name="TextBox 32">
            <a:extLst>
              <a:ext uri="{FF2B5EF4-FFF2-40B4-BE49-F238E27FC236}">
                <a16:creationId xmlns:a16="http://schemas.microsoft.com/office/drawing/2014/main" id="{A9BE1C67-0879-740A-3A17-053E89B489B0}"/>
              </a:ext>
            </a:extLst>
          </p:cNvPr>
          <p:cNvSpPr txBox="1"/>
          <p:nvPr/>
        </p:nvSpPr>
        <p:spPr>
          <a:xfrm>
            <a:off x="24791510" y="25374021"/>
            <a:ext cx="1995058" cy="830997"/>
          </a:xfrm>
          <a:prstGeom prst="rect">
            <a:avLst/>
          </a:prstGeom>
        </p:spPr>
        <p:txBody>
          <a:bodyPr wrap="square" rtlCol="0">
            <a:spAutoFit/>
          </a:bodyPr>
          <a:lstStyle/>
          <a:p>
            <a:pPr algn="ctr"/>
            <a:r>
              <a:rPr lang="en-GB" sz="2400" dirty="0">
                <a:solidFill>
                  <a:srgbClr val="C00000"/>
                </a:solidFill>
                <a:ea typeface="微软雅黑"/>
                <a:cs typeface="Posterama" panose="020B0504020200020000" pitchFamily="34" charset="0"/>
              </a:rPr>
              <a:t>0,1,0,1,1,0,0,1</a:t>
            </a:r>
          </a:p>
        </p:txBody>
      </p:sp>
      <p:sp>
        <p:nvSpPr>
          <p:cNvPr id="34" name="TextBox 33">
            <a:extLst>
              <a:ext uri="{FF2B5EF4-FFF2-40B4-BE49-F238E27FC236}">
                <a16:creationId xmlns:a16="http://schemas.microsoft.com/office/drawing/2014/main" id="{2C1F23EF-4616-8FF4-6D86-FBF7B16DCB6C}"/>
              </a:ext>
            </a:extLst>
          </p:cNvPr>
          <p:cNvSpPr txBox="1"/>
          <p:nvPr/>
        </p:nvSpPr>
        <p:spPr>
          <a:xfrm>
            <a:off x="24310803" y="24496125"/>
            <a:ext cx="3075710" cy="523220"/>
          </a:xfrm>
          <a:prstGeom prst="rect">
            <a:avLst/>
          </a:prstGeom>
        </p:spPr>
        <p:txBody>
          <a:bodyPr wrap="square" rtlCol="0">
            <a:spAutoFit/>
          </a:bodyPr>
          <a:lstStyle/>
          <a:p>
            <a:pPr algn="ctr"/>
            <a:r>
              <a:rPr lang="en-GB" sz="2800" dirty="0">
                <a:solidFill>
                  <a:srgbClr val="C00000"/>
                </a:solidFill>
                <a:ea typeface="微软雅黑"/>
                <a:cs typeface="Posterama" panose="020B0504020200020000" pitchFamily="34" charset="0"/>
              </a:rPr>
              <a:t>Adult data </a:t>
            </a:r>
          </a:p>
        </p:txBody>
      </p:sp>
      <p:cxnSp>
        <p:nvCxnSpPr>
          <p:cNvPr id="49" name="Straight Arrow Connector 48">
            <a:extLst>
              <a:ext uri="{FF2B5EF4-FFF2-40B4-BE49-F238E27FC236}">
                <a16:creationId xmlns:a16="http://schemas.microsoft.com/office/drawing/2014/main" id="{52ACAF45-D8E5-199E-AAE4-ACDF68B0E59F}"/>
              </a:ext>
            </a:extLst>
          </p:cNvPr>
          <p:cNvCxnSpPr>
            <a:cxnSpLocks/>
          </p:cNvCxnSpPr>
          <p:nvPr/>
        </p:nvCxnSpPr>
        <p:spPr>
          <a:xfrm>
            <a:off x="25864714" y="25835081"/>
            <a:ext cx="0" cy="44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4" name="Picture 2" descr="Adaptive multilevel MCMC sampling | The Alan Turing Institute">
            <a:extLst>
              <a:ext uri="{FF2B5EF4-FFF2-40B4-BE49-F238E27FC236}">
                <a16:creationId xmlns:a16="http://schemas.microsoft.com/office/drawing/2014/main" id="{E17E4D94-AD9F-BC62-DEE8-50A69CA797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598" b="98607" l="9873" r="99045">
                        <a14:foregroundMark x1="56369" y1="96130" x2="56369" y2="96130"/>
                        <a14:foregroundMark x1="94586" y1="53715" x2="94586" y2="53715"/>
                        <a14:foregroundMark x1="99045" y1="55263" x2="99045" y2="55263"/>
                        <a14:foregroundMark x1="58439" y1="98607" x2="58439" y2="98607"/>
                      </a14:backgroundRemoval>
                    </a14:imgEffect>
                  </a14:imgLayer>
                </a14:imgProps>
              </a:ext>
              <a:ext uri="{28A0092B-C50C-407E-A947-70E740481C1C}">
                <a14:useLocalDpi xmlns:a14="http://schemas.microsoft.com/office/drawing/2010/main" val="0"/>
              </a:ext>
            </a:extLst>
          </a:blip>
          <a:srcRect/>
          <a:stretch>
            <a:fillRect/>
          </a:stretch>
        </p:blipFill>
        <p:spPr bwMode="auto">
          <a:xfrm>
            <a:off x="13996414" y="29553727"/>
            <a:ext cx="2365795" cy="2433604"/>
          </a:xfrm>
          <a:prstGeom prst="rect">
            <a:avLst/>
          </a:prstGeom>
          <a:noFill/>
          <a:extLst>
            <a:ext uri="{909E8E84-426E-40DD-AFC4-6F175D3DCCD1}">
              <a14:hiddenFill xmlns:a14="http://schemas.microsoft.com/office/drawing/2010/main">
                <a:solidFill>
                  <a:srgbClr val="FFFFFF"/>
                </a:solidFill>
              </a14:hiddenFill>
            </a:ext>
          </a:extLst>
        </p:spPr>
      </p:pic>
      <p:sp>
        <p:nvSpPr>
          <p:cNvPr id="56" name="Arrow: Down 55">
            <a:extLst>
              <a:ext uri="{FF2B5EF4-FFF2-40B4-BE49-F238E27FC236}">
                <a16:creationId xmlns:a16="http://schemas.microsoft.com/office/drawing/2014/main" id="{19840D08-3C18-1770-62B4-6C14995D8787}"/>
              </a:ext>
            </a:extLst>
          </p:cNvPr>
          <p:cNvSpPr/>
          <p:nvPr/>
        </p:nvSpPr>
        <p:spPr>
          <a:xfrm rot="16200000">
            <a:off x="15020016" y="29601866"/>
            <a:ext cx="635218" cy="6854333"/>
          </a:xfrm>
          <a:prstGeom prst="downArrow">
            <a:avLst/>
          </a:prstGeom>
          <a:solidFill>
            <a:srgbClr val="072A51"/>
          </a:solidFill>
          <a:ln>
            <a:solidFill>
              <a:srgbClr val="072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Arrow: Down 58">
            <a:extLst>
              <a:ext uri="{FF2B5EF4-FFF2-40B4-BE49-F238E27FC236}">
                <a16:creationId xmlns:a16="http://schemas.microsoft.com/office/drawing/2014/main" id="{D30D4C06-7ED5-1A0C-5632-6BAC5F633A80}"/>
              </a:ext>
            </a:extLst>
          </p:cNvPr>
          <p:cNvSpPr/>
          <p:nvPr/>
        </p:nvSpPr>
        <p:spPr>
          <a:xfrm>
            <a:off x="5356789" y="14271401"/>
            <a:ext cx="691127" cy="674324"/>
          </a:xfrm>
          <a:prstGeom prst="downArrow">
            <a:avLst/>
          </a:prstGeom>
          <a:solidFill>
            <a:srgbClr val="072A51"/>
          </a:solidFill>
          <a:ln>
            <a:solidFill>
              <a:srgbClr val="072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Arrow: Down 68">
            <a:extLst>
              <a:ext uri="{FF2B5EF4-FFF2-40B4-BE49-F238E27FC236}">
                <a16:creationId xmlns:a16="http://schemas.microsoft.com/office/drawing/2014/main" id="{590B7A6E-3DDD-4412-9FB0-E5860C781376}"/>
              </a:ext>
            </a:extLst>
          </p:cNvPr>
          <p:cNvSpPr/>
          <p:nvPr/>
        </p:nvSpPr>
        <p:spPr>
          <a:xfrm>
            <a:off x="24066835" y="34109169"/>
            <a:ext cx="691127" cy="674324"/>
          </a:xfrm>
          <a:prstGeom prst="downArrow">
            <a:avLst/>
          </a:prstGeom>
          <a:solidFill>
            <a:srgbClr val="072A51"/>
          </a:solidFill>
          <a:ln>
            <a:solidFill>
              <a:srgbClr val="072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Arrow: Down 77">
            <a:extLst>
              <a:ext uri="{FF2B5EF4-FFF2-40B4-BE49-F238E27FC236}">
                <a16:creationId xmlns:a16="http://schemas.microsoft.com/office/drawing/2014/main" id="{1C061FF9-AED6-2247-C1D6-A27C4AE06FA4}"/>
              </a:ext>
            </a:extLst>
          </p:cNvPr>
          <p:cNvSpPr/>
          <p:nvPr/>
        </p:nvSpPr>
        <p:spPr>
          <a:xfrm rot="16200000">
            <a:off x="18350441" y="11084326"/>
            <a:ext cx="691127" cy="674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B07EC227-23BD-A630-DFA6-99F2B08D7BF6}"/>
              </a:ext>
            </a:extLst>
          </p:cNvPr>
          <p:cNvSpPr txBox="1"/>
          <p:nvPr/>
        </p:nvSpPr>
        <p:spPr>
          <a:xfrm>
            <a:off x="243344" y="39757587"/>
            <a:ext cx="29936224" cy="2062103"/>
          </a:xfrm>
          <a:prstGeom prst="rect">
            <a:avLst/>
          </a:prstGeom>
          <a:noFill/>
        </p:spPr>
        <p:txBody>
          <a:bodyPr wrap="square">
            <a:spAutoFit/>
          </a:bodyPr>
          <a:lstStyle/>
          <a:p>
            <a:pPr algn="ctr"/>
            <a:r>
              <a:rPr lang="en-GB" sz="2000" u="sng" dirty="0">
                <a:solidFill>
                  <a:srgbClr val="072A51"/>
                </a:solidFill>
                <a:effectLst/>
              </a:rPr>
              <a:t>References: </a:t>
            </a:r>
            <a:br>
              <a:rPr lang="en-GB" sz="2000" u="sng" dirty="0">
                <a:solidFill>
                  <a:srgbClr val="072A51"/>
                </a:solidFill>
                <a:effectLst/>
              </a:rPr>
            </a:br>
            <a:r>
              <a:rPr lang="en-GB" sz="2000" dirty="0">
                <a:solidFill>
                  <a:srgbClr val="072A51"/>
                </a:solidFill>
                <a:effectLst/>
              </a:rPr>
              <a:t>(1) </a:t>
            </a:r>
            <a:r>
              <a:rPr lang="en-GB" sz="2000" dirty="0" err="1">
                <a:solidFill>
                  <a:srgbClr val="072A51"/>
                </a:solidFill>
                <a:effectLst/>
              </a:rPr>
              <a:t>Gamalo-Siebers</a:t>
            </a:r>
            <a:r>
              <a:rPr lang="en-GB" sz="2000" dirty="0">
                <a:solidFill>
                  <a:srgbClr val="072A51"/>
                </a:solidFill>
                <a:effectLst/>
              </a:rPr>
              <a:t> M, </a:t>
            </a:r>
            <a:r>
              <a:rPr lang="en-GB" sz="2000" dirty="0" err="1">
                <a:solidFill>
                  <a:srgbClr val="072A51"/>
                </a:solidFill>
                <a:effectLst/>
              </a:rPr>
              <a:t>Savic</a:t>
            </a:r>
            <a:r>
              <a:rPr lang="en-GB" sz="2000" dirty="0">
                <a:solidFill>
                  <a:srgbClr val="072A51"/>
                </a:solidFill>
                <a:effectLst/>
              </a:rPr>
              <a:t> J, </a:t>
            </a:r>
            <a:r>
              <a:rPr lang="en-GB" sz="2000" dirty="0" err="1">
                <a:solidFill>
                  <a:srgbClr val="072A51"/>
                </a:solidFill>
                <a:effectLst/>
              </a:rPr>
              <a:t>Basu</a:t>
            </a:r>
            <a:r>
              <a:rPr lang="en-GB" sz="2000" dirty="0">
                <a:solidFill>
                  <a:srgbClr val="072A51"/>
                </a:solidFill>
                <a:effectLst/>
              </a:rPr>
              <a:t> C, Zhao X, Gopalakrishnan M, Gao A, et al. 2017. 'Statistical modelling for Bayesian extrapolation of adult clinical trial information in paediatric drug evaluation. ', Pharmaceutical Statistics 2017; , 16: 232-49</a:t>
            </a:r>
          </a:p>
          <a:p>
            <a:pPr algn="ctr"/>
            <a:r>
              <a:rPr lang="en-GB" sz="2000" dirty="0">
                <a:solidFill>
                  <a:srgbClr val="072A51"/>
                </a:solidFill>
                <a:effectLst/>
              </a:rPr>
              <a:t>(2) Dias, S., Ades, T., Welton, N. J., Jansen, J., &amp; Sutton, AJ. (2018). Network Meta-Analysis for Decision-Making.</a:t>
            </a:r>
            <a:r>
              <a:rPr lang="en-GB" sz="2000" dirty="0">
                <a:solidFill>
                  <a:srgbClr val="072A51"/>
                </a:solidFill>
                <a:effectLst/>
                <a:ea typeface="微软雅黑"/>
                <a:cs typeface="Posterama" panose="020B0504020200020000" pitchFamily="34" charset="0"/>
              </a:rPr>
              <a:t> </a:t>
            </a:r>
            <a:r>
              <a:rPr lang="en-GB" sz="2000">
                <a:solidFill>
                  <a:srgbClr val="072A51"/>
                </a:solidFill>
                <a:effectLst/>
              </a:rPr>
              <a:t>Wiley.</a:t>
            </a:r>
            <a:endParaRPr lang="en-GB" sz="2000" dirty="0">
              <a:solidFill>
                <a:srgbClr val="072A51"/>
              </a:solidFill>
              <a:effectLst/>
            </a:endParaRPr>
          </a:p>
          <a:p>
            <a:pPr algn="ctr"/>
            <a:r>
              <a:rPr lang="en-GB" sz="2000" dirty="0">
                <a:solidFill>
                  <a:srgbClr val="072A51"/>
                </a:solidFill>
              </a:rPr>
              <a:t>(3)</a:t>
            </a:r>
            <a:r>
              <a:rPr lang="en-GB" sz="2000" dirty="0">
                <a:solidFill>
                  <a:srgbClr val="072A51"/>
                </a:solidFill>
                <a:effectLst/>
              </a:rPr>
              <a:t> </a:t>
            </a:r>
            <a:r>
              <a:rPr lang="en-GB" sz="2000" dirty="0" err="1">
                <a:solidFill>
                  <a:srgbClr val="072A51"/>
                </a:solidFill>
                <a:effectLst/>
              </a:rPr>
              <a:t>Nikolaidis</a:t>
            </a:r>
            <a:r>
              <a:rPr lang="en-GB" sz="2000" dirty="0">
                <a:solidFill>
                  <a:srgbClr val="072A51"/>
                </a:solidFill>
                <a:effectLst/>
              </a:rPr>
              <a:t>, G.F., Woods, B., Palmer, S. et al. Classifying information-sharing methods. BMC Medical Research Methodology 21, 107 (2021).</a:t>
            </a:r>
          </a:p>
          <a:p>
            <a:pPr algn="ctr"/>
            <a:endParaRPr lang="en-GB" sz="2400" dirty="0">
              <a:solidFill>
                <a:srgbClr val="072A51"/>
              </a:solidFill>
              <a:effectLst/>
            </a:endParaRPr>
          </a:p>
          <a:p>
            <a:pPr algn="ctr"/>
            <a:r>
              <a:rPr lang="en-GB" sz="2400" dirty="0">
                <a:solidFill>
                  <a:srgbClr val="072A51"/>
                </a:solidFill>
                <a:effectLst/>
              </a:rPr>
              <a:t> </a:t>
            </a:r>
            <a:endParaRPr lang="en-GB" sz="2000" dirty="0">
              <a:solidFill>
                <a:srgbClr val="072A51"/>
              </a:solidFill>
            </a:endParaRPr>
          </a:p>
        </p:txBody>
      </p:sp>
      <p:cxnSp>
        <p:nvCxnSpPr>
          <p:cNvPr id="81" name="Straight Arrow Connector 80">
            <a:extLst>
              <a:ext uri="{FF2B5EF4-FFF2-40B4-BE49-F238E27FC236}">
                <a16:creationId xmlns:a16="http://schemas.microsoft.com/office/drawing/2014/main" id="{4DD1B2DF-C1DC-C204-B62A-E3BCA06E48C5}"/>
              </a:ext>
            </a:extLst>
          </p:cNvPr>
          <p:cNvCxnSpPr>
            <a:cxnSpLocks/>
          </p:cNvCxnSpPr>
          <p:nvPr/>
        </p:nvCxnSpPr>
        <p:spPr>
          <a:xfrm>
            <a:off x="3004311" y="28908207"/>
            <a:ext cx="885756" cy="0"/>
          </a:xfrm>
          <a:prstGeom prst="straightConnector1">
            <a:avLst/>
          </a:prstGeom>
          <a:ln>
            <a:solidFill>
              <a:srgbClr val="072A5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03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0" grpId="0"/>
    </p:bldLst>
  </p:timing>
</p:sld>
</file>

<file path=ppt/theme/theme1.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docProps/app.xml><?xml version="1.0" encoding="utf-8"?>
<Properties xmlns="http://schemas.openxmlformats.org/officeDocument/2006/extended-properties" xmlns:vt="http://schemas.openxmlformats.org/officeDocument/2006/docPropsVTypes">
  <Template>Office Theme</Template>
  <TotalTime>541</TotalTime>
  <Words>897</Words>
  <Application>Microsoft Office PowerPoint</Application>
  <PresentationFormat>Custom</PresentationFormat>
  <Paragraphs>166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Avenir Next LT Pro</vt:lpstr>
      <vt:lpstr>Avenir Next LT Pro Light</vt:lpstr>
      <vt:lpstr>Cambria Math</vt:lpstr>
      <vt:lpstr>Courier New</vt:lpstr>
      <vt:lpstr>Georgia Pro Semibold</vt:lpstr>
      <vt:lpstr>Wingdings</vt:lpstr>
      <vt:lpstr>RocaVTI</vt:lpstr>
      <vt:lpstr>Bayesian methods for incorporating adult clinical trial evidence to improve the estimation of treatment effects in children.  Ruth Walker, Centre for Reviews and Dissemination, University of York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Anti-sickness medicines for the prevention of nausea and vomiting caused by chemotherapy in children and young people.  A systematic review and Bayesian network meta-analysis with methods for incorporating of adult clinical trial data. </dc:title>
  <dc:creator>Ruth Walker</dc:creator>
  <cp:lastModifiedBy>Ruth Walker</cp:lastModifiedBy>
  <cp:revision>2</cp:revision>
  <cp:lastPrinted>2022-10-20T13:46:38Z</cp:lastPrinted>
  <dcterms:created xsi:type="dcterms:W3CDTF">2022-10-20T10:12:55Z</dcterms:created>
  <dcterms:modified xsi:type="dcterms:W3CDTF">2022-10-24T13:12:52Z</dcterms:modified>
</cp:coreProperties>
</file>