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315" r:id="rId2"/>
    <p:sldId id="291" r:id="rId3"/>
    <p:sldId id="317" r:id="rId4"/>
    <p:sldId id="318" r:id="rId5"/>
    <p:sldId id="285" r:id="rId6"/>
    <p:sldId id="319" r:id="rId7"/>
    <p:sldId id="292" r:id="rId8"/>
    <p:sldId id="314" r:id="rId9"/>
    <p:sldId id="32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4BC1B-DFF3-CA44-AF39-E171244B6152}" v="22" dt="2023-06-06T17:10:08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31"/>
    <p:restoredTop sz="70499"/>
  </p:normalViewPr>
  <p:slideViewPr>
    <p:cSldViewPr snapToGrid="0" snapToObjects="1">
      <p:cViewPr varScale="1">
        <p:scale>
          <a:sx n="78" d="100"/>
          <a:sy n="78" d="100"/>
        </p:scale>
        <p:origin x="31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io Baldini" userId="a7655e61-df38-4557-92cd-66a0746091de" providerId="ADAL" clId="{EC54BC1B-DFF3-CA44-AF39-E171244B6152}"/>
    <pc:docChg chg="undo redo custSel addSld delSld modSld sldOrd">
      <pc:chgData name="Alessio Baldini" userId="a7655e61-df38-4557-92cd-66a0746091de" providerId="ADAL" clId="{EC54BC1B-DFF3-CA44-AF39-E171244B6152}" dt="2023-06-06T17:42:06.525" v="8869" actId="478"/>
      <pc:docMkLst>
        <pc:docMk/>
      </pc:docMkLst>
      <pc:sldChg chg="del">
        <pc:chgData name="Alessio Baldini" userId="a7655e61-df38-4557-92cd-66a0746091de" providerId="ADAL" clId="{EC54BC1B-DFF3-CA44-AF39-E171244B6152}" dt="2023-06-06T13:24:42.877" v="510" actId="2696"/>
        <pc:sldMkLst>
          <pc:docMk/>
          <pc:sldMk cId="1983598680" sldId="264"/>
        </pc:sldMkLst>
      </pc:sldChg>
      <pc:sldChg chg="del">
        <pc:chgData name="Alessio Baldini" userId="a7655e61-df38-4557-92cd-66a0746091de" providerId="ADAL" clId="{EC54BC1B-DFF3-CA44-AF39-E171244B6152}" dt="2023-06-06T13:24:43.958" v="511" actId="2696"/>
        <pc:sldMkLst>
          <pc:docMk/>
          <pc:sldMk cId="105976236" sldId="266"/>
        </pc:sldMkLst>
      </pc:sldChg>
      <pc:sldChg chg="del">
        <pc:chgData name="Alessio Baldini" userId="a7655e61-df38-4557-92cd-66a0746091de" providerId="ADAL" clId="{EC54BC1B-DFF3-CA44-AF39-E171244B6152}" dt="2023-06-06T13:25:16.611" v="512" actId="2696"/>
        <pc:sldMkLst>
          <pc:docMk/>
          <pc:sldMk cId="1049396772" sldId="267"/>
        </pc:sldMkLst>
      </pc:sldChg>
      <pc:sldChg chg="del">
        <pc:chgData name="Alessio Baldini" userId="a7655e61-df38-4557-92cd-66a0746091de" providerId="ADAL" clId="{EC54BC1B-DFF3-CA44-AF39-E171244B6152}" dt="2023-06-06T13:25:17.003" v="513" actId="2696"/>
        <pc:sldMkLst>
          <pc:docMk/>
          <pc:sldMk cId="1632587991" sldId="268"/>
        </pc:sldMkLst>
      </pc:sldChg>
      <pc:sldChg chg="del">
        <pc:chgData name="Alessio Baldini" userId="a7655e61-df38-4557-92cd-66a0746091de" providerId="ADAL" clId="{EC54BC1B-DFF3-CA44-AF39-E171244B6152}" dt="2023-06-06T13:25:17.383" v="514" actId="2696"/>
        <pc:sldMkLst>
          <pc:docMk/>
          <pc:sldMk cId="555416218" sldId="269"/>
        </pc:sldMkLst>
      </pc:sldChg>
      <pc:sldChg chg="del">
        <pc:chgData name="Alessio Baldini" userId="a7655e61-df38-4557-92cd-66a0746091de" providerId="ADAL" clId="{EC54BC1B-DFF3-CA44-AF39-E171244B6152}" dt="2023-06-06T13:25:17.779" v="515" actId="2696"/>
        <pc:sldMkLst>
          <pc:docMk/>
          <pc:sldMk cId="1222168724" sldId="270"/>
        </pc:sldMkLst>
      </pc:sldChg>
      <pc:sldChg chg="del">
        <pc:chgData name="Alessio Baldini" userId="a7655e61-df38-4557-92cd-66a0746091de" providerId="ADAL" clId="{EC54BC1B-DFF3-CA44-AF39-E171244B6152}" dt="2023-06-06T13:25:18.210" v="516" actId="2696"/>
        <pc:sldMkLst>
          <pc:docMk/>
          <pc:sldMk cId="1855233364" sldId="271"/>
        </pc:sldMkLst>
      </pc:sldChg>
      <pc:sldChg chg="del">
        <pc:chgData name="Alessio Baldini" userId="a7655e61-df38-4557-92cd-66a0746091de" providerId="ADAL" clId="{EC54BC1B-DFF3-CA44-AF39-E171244B6152}" dt="2023-06-06T13:25:18.646" v="517" actId="2696"/>
        <pc:sldMkLst>
          <pc:docMk/>
          <pc:sldMk cId="1862191352" sldId="272"/>
        </pc:sldMkLst>
      </pc:sldChg>
      <pc:sldChg chg="del">
        <pc:chgData name="Alessio Baldini" userId="a7655e61-df38-4557-92cd-66a0746091de" providerId="ADAL" clId="{EC54BC1B-DFF3-CA44-AF39-E171244B6152}" dt="2023-06-06T13:25:19.117" v="518" actId="2696"/>
        <pc:sldMkLst>
          <pc:docMk/>
          <pc:sldMk cId="1932164294" sldId="273"/>
        </pc:sldMkLst>
      </pc:sldChg>
      <pc:sldChg chg="del">
        <pc:chgData name="Alessio Baldini" userId="a7655e61-df38-4557-92cd-66a0746091de" providerId="ADAL" clId="{EC54BC1B-DFF3-CA44-AF39-E171244B6152}" dt="2023-06-06T15:39:07.450" v="3747" actId="2696"/>
        <pc:sldMkLst>
          <pc:docMk/>
          <pc:sldMk cId="1141004987" sldId="276"/>
        </pc:sldMkLst>
      </pc:sldChg>
      <pc:sldChg chg="del">
        <pc:chgData name="Alessio Baldini" userId="a7655e61-df38-4557-92cd-66a0746091de" providerId="ADAL" clId="{EC54BC1B-DFF3-CA44-AF39-E171244B6152}" dt="2023-06-06T15:39:12.431" v="3748" actId="2696"/>
        <pc:sldMkLst>
          <pc:docMk/>
          <pc:sldMk cId="374553567" sldId="277"/>
        </pc:sldMkLst>
      </pc:sldChg>
      <pc:sldChg chg="del">
        <pc:chgData name="Alessio Baldini" userId="a7655e61-df38-4557-92cd-66a0746091de" providerId="ADAL" clId="{EC54BC1B-DFF3-CA44-AF39-E171244B6152}" dt="2023-06-06T15:39:13.245" v="3749" actId="2696"/>
        <pc:sldMkLst>
          <pc:docMk/>
          <pc:sldMk cId="477618924" sldId="278"/>
        </pc:sldMkLst>
      </pc:sldChg>
      <pc:sldChg chg="del">
        <pc:chgData name="Alessio Baldini" userId="a7655e61-df38-4557-92cd-66a0746091de" providerId="ADAL" clId="{EC54BC1B-DFF3-CA44-AF39-E171244B6152}" dt="2023-06-06T13:07:51.487" v="0" actId="2696"/>
        <pc:sldMkLst>
          <pc:docMk/>
          <pc:sldMk cId="1714282868" sldId="280"/>
        </pc:sldMkLst>
      </pc:sldChg>
      <pc:sldChg chg="modSp del mod">
        <pc:chgData name="Alessio Baldini" userId="a7655e61-df38-4557-92cd-66a0746091de" providerId="ADAL" clId="{EC54BC1B-DFF3-CA44-AF39-E171244B6152}" dt="2023-06-06T13:18:31.880" v="448" actId="2696"/>
        <pc:sldMkLst>
          <pc:docMk/>
          <pc:sldMk cId="753150340" sldId="282"/>
        </pc:sldMkLst>
        <pc:spChg chg="mod">
          <ac:chgData name="Alessio Baldini" userId="a7655e61-df38-4557-92cd-66a0746091de" providerId="ADAL" clId="{EC54BC1B-DFF3-CA44-AF39-E171244B6152}" dt="2023-06-06T13:18:19.789" v="446" actId="20577"/>
          <ac:spMkLst>
            <pc:docMk/>
            <pc:sldMk cId="753150340" sldId="282"/>
            <ac:spMk id="2" creationId="{00000000-0000-0000-0000-000000000000}"/>
          </ac:spMkLst>
        </pc:spChg>
      </pc:sldChg>
      <pc:sldChg chg="modSp del mod">
        <pc:chgData name="Alessio Baldini" userId="a7655e61-df38-4557-92cd-66a0746091de" providerId="ADAL" clId="{EC54BC1B-DFF3-CA44-AF39-E171244B6152}" dt="2023-06-06T15:05:01.106" v="2786" actId="2696"/>
        <pc:sldMkLst>
          <pc:docMk/>
          <pc:sldMk cId="1077213916" sldId="283"/>
        </pc:sldMkLst>
        <pc:spChg chg="mod">
          <ac:chgData name="Alessio Baldini" userId="a7655e61-df38-4557-92cd-66a0746091de" providerId="ADAL" clId="{EC54BC1B-DFF3-CA44-AF39-E171244B6152}" dt="2023-06-06T13:55:44.187" v="1448" actId="20577"/>
          <ac:spMkLst>
            <pc:docMk/>
            <pc:sldMk cId="1077213916" sldId="283"/>
            <ac:spMk id="2" creationId="{00000000-0000-0000-0000-000000000000}"/>
          </ac:spMkLst>
        </pc:spChg>
      </pc:sldChg>
      <pc:sldChg chg="modSp del mod ord">
        <pc:chgData name="Alessio Baldini" userId="a7655e61-df38-4557-92cd-66a0746091de" providerId="ADAL" clId="{EC54BC1B-DFF3-CA44-AF39-E171244B6152}" dt="2023-06-06T15:02:28.792" v="2755" actId="2696"/>
        <pc:sldMkLst>
          <pc:docMk/>
          <pc:sldMk cId="387360535" sldId="284"/>
        </pc:sldMkLst>
        <pc:spChg chg="mod">
          <ac:chgData name="Alessio Baldini" userId="a7655e61-df38-4557-92cd-66a0746091de" providerId="ADAL" clId="{EC54BC1B-DFF3-CA44-AF39-E171244B6152}" dt="2023-06-06T14:32:34.237" v="2686" actId="20577"/>
          <ac:spMkLst>
            <pc:docMk/>
            <pc:sldMk cId="387360535" sldId="284"/>
            <ac:spMk id="7" creationId="{00000000-0000-0000-0000-000000000000}"/>
          </ac:spMkLst>
        </pc:spChg>
      </pc:sldChg>
      <pc:sldChg chg="addSp delSp modSp mod">
        <pc:chgData name="Alessio Baldini" userId="a7655e61-df38-4557-92cd-66a0746091de" providerId="ADAL" clId="{EC54BC1B-DFF3-CA44-AF39-E171244B6152}" dt="2023-06-06T15:49:41.316" v="3785" actId="113"/>
        <pc:sldMkLst>
          <pc:docMk/>
          <pc:sldMk cId="1891145146" sldId="285"/>
        </pc:sldMkLst>
        <pc:spChg chg="del">
          <ac:chgData name="Alessio Baldini" userId="a7655e61-df38-4557-92cd-66a0746091de" providerId="ADAL" clId="{EC54BC1B-DFF3-CA44-AF39-E171244B6152}" dt="2023-06-06T15:18:42.205" v="2825" actId="931"/>
          <ac:spMkLst>
            <pc:docMk/>
            <pc:sldMk cId="1891145146" sldId="285"/>
            <ac:spMk id="2" creationId="{00000000-0000-0000-0000-000000000000}"/>
          </ac:spMkLst>
        </pc:spChg>
        <pc:spChg chg="del">
          <ac:chgData name="Alessio Baldini" userId="a7655e61-df38-4557-92cd-66a0746091de" providerId="ADAL" clId="{EC54BC1B-DFF3-CA44-AF39-E171244B6152}" dt="2023-06-06T15:18:50.187" v="2828" actId="931"/>
          <ac:spMkLst>
            <pc:docMk/>
            <pc:sldMk cId="1891145146" sldId="285"/>
            <ac:spMk id="3" creationId="{00000000-0000-0000-0000-000000000000}"/>
          </ac:spMkLst>
        </pc:spChg>
        <pc:spChg chg="mod">
          <ac:chgData name="Alessio Baldini" userId="a7655e61-df38-4557-92cd-66a0746091de" providerId="ADAL" clId="{EC54BC1B-DFF3-CA44-AF39-E171244B6152}" dt="2023-06-06T15:49:41.316" v="3785" actId="113"/>
          <ac:spMkLst>
            <pc:docMk/>
            <pc:sldMk cId="1891145146" sldId="285"/>
            <ac:spMk id="7" creationId="{00000000-0000-0000-0000-000000000000}"/>
          </ac:spMkLst>
        </pc:spChg>
        <pc:spChg chg="add del mod">
          <ac:chgData name="Alessio Baldini" userId="a7655e61-df38-4557-92cd-66a0746091de" providerId="ADAL" clId="{EC54BC1B-DFF3-CA44-AF39-E171244B6152}" dt="2023-06-06T15:19:43.574" v="2843"/>
          <ac:spMkLst>
            <pc:docMk/>
            <pc:sldMk cId="1891145146" sldId="285"/>
            <ac:spMk id="9" creationId="{AB69A324-BB74-5A23-28D2-DF4D8288A31C}"/>
          </ac:spMkLst>
        </pc:spChg>
        <pc:spChg chg="add mod">
          <ac:chgData name="Alessio Baldini" userId="a7655e61-df38-4557-92cd-66a0746091de" providerId="ADAL" clId="{EC54BC1B-DFF3-CA44-AF39-E171244B6152}" dt="2023-06-06T15:19:49.065" v="2846" actId="20577"/>
          <ac:spMkLst>
            <pc:docMk/>
            <pc:sldMk cId="1891145146" sldId="285"/>
            <ac:spMk id="10" creationId="{27D7C926-1F5E-6A04-7EF2-C882F8F376F2}"/>
          </ac:spMkLst>
        </pc:spChg>
        <pc:spChg chg="add mod">
          <ac:chgData name="Alessio Baldini" userId="a7655e61-df38-4557-92cd-66a0746091de" providerId="ADAL" clId="{EC54BC1B-DFF3-CA44-AF39-E171244B6152}" dt="2023-06-06T15:20:01.767" v="2850" actId="20577"/>
          <ac:spMkLst>
            <pc:docMk/>
            <pc:sldMk cId="1891145146" sldId="285"/>
            <ac:spMk id="11" creationId="{D9E99560-70F3-B217-A5CC-253013096F80}"/>
          </ac:spMkLst>
        </pc:spChg>
        <pc:picChg chg="add mod">
          <ac:chgData name="Alessio Baldini" userId="a7655e61-df38-4557-92cd-66a0746091de" providerId="ADAL" clId="{EC54BC1B-DFF3-CA44-AF39-E171244B6152}" dt="2023-06-06T15:18:43.993" v="2827" actId="962"/>
          <ac:picMkLst>
            <pc:docMk/>
            <pc:sldMk cId="1891145146" sldId="285"/>
            <ac:picMk id="5" creationId="{8B077DBE-B0ED-2A02-8118-2F60B3931DE6}"/>
          </ac:picMkLst>
        </pc:picChg>
        <pc:picChg chg="add mod">
          <ac:chgData name="Alessio Baldini" userId="a7655e61-df38-4557-92cd-66a0746091de" providerId="ADAL" clId="{EC54BC1B-DFF3-CA44-AF39-E171244B6152}" dt="2023-06-06T15:18:52.037" v="2830" actId="962"/>
          <ac:picMkLst>
            <pc:docMk/>
            <pc:sldMk cId="1891145146" sldId="285"/>
            <ac:picMk id="8" creationId="{EACEC577-CC26-5575-FDCC-655B79608E3E}"/>
          </ac:picMkLst>
        </pc:picChg>
      </pc:sldChg>
      <pc:sldChg chg="del">
        <pc:chgData name="Alessio Baldini" userId="a7655e61-df38-4557-92cd-66a0746091de" providerId="ADAL" clId="{EC54BC1B-DFF3-CA44-AF39-E171244B6152}" dt="2023-06-06T15:39:06.849" v="3746" actId="2696"/>
        <pc:sldMkLst>
          <pc:docMk/>
          <pc:sldMk cId="528427121" sldId="286"/>
        </pc:sldMkLst>
      </pc:sldChg>
      <pc:sldChg chg="del">
        <pc:chgData name="Alessio Baldini" userId="a7655e61-df38-4557-92cd-66a0746091de" providerId="ADAL" clId="{EC54BC1B-DFF3-CA44-AF39-E171244B6152}" dt="2023-06-06T13:25:19.733" v="519" actId="2696"/>
        <pc:sldMkLst>
          <pc:docMk/>
          <pc:sldMk cId="1192194692" sldId="288"/>
        </pc:sldMkLst>
      </pc:sldChg>
      <pc:sldChg chg="del">
        <pc:chgData name="Alessio Baldini" userId="a7655e61-df38-4557-92cd-66a0746091de" providerId="ADAL" clId="{EC54BC1B-DFF3-CA44-AF39-E171244B6152}" dt="2023-06-06T13:25:20.797" v="520" actId="2696"/>
        <pc:sldMkLst>
          <pc:docMk/>
          <pc:sldMk cId="161213232" sldId="289"/>
        </pc:sldMkLst>
      </pc:sldChg>
      <pc:sldChg chg="del">
        <pc:chgData name="Alessio Baldini" userId="a7655e61-df38-4557-92cd-66a0746091de" providerId="ADAL" clId="{EC54BC1B-DFF3-CA44-AF39-E171244B6152}" dt="2023-06-06T13:23:23.033" v="509" actId="2696"/>
        <pc:sldMkLst>
          <pc:docMk/>
          <pc:sldMk cId="1556373199" sldId="290"/>
        </pc:sldMkLst>
      </pc:sldChg>
      <pc:sldChg chg="addSp delSp modSp mod modNotesTx">
        <pc:chgData name="Alessio Baldini" userId="a7655e61-df38-4557-92cd-66a0746091de" providerId="ADAL" clId="{EC54BC1B-DFF3-CA44-AF39-E171244B6152}" dt="2023-06-06T17:42:06.525" v="8869" actId="478"/>
        <pc:sldMkLst>
          <pc:docMk/>
          <pc:sldMk cId="4203070361" sldId="291"/>
        </pc:sldMkLst>
        <pc:spChg chg="mod">
          <ac:chgData name="Alessio Baldini" userId="a7655e61-df38-4557-92cd-66a0746091de" providerId="ADAL" clId="{EC54BC1B-DFF3-CA44-AF39-E171244B6152}" dt="2023-06-06T17:41:38.388" v="8867"/>
          <ac:spMkLst>
            <pc:docMk/>
            <pc:sldMk cId="4203070361" sldId="291"/>
            <ac:spMk id="2" creationId="{72D720B9-7F56-8549-AFBA-45BFD5F6A7DA}"/>
          </ac:spMkLst>
        </pc:spChg>
        <pc:spChg chg="del mod">
          <ac:chgData name="Alessio Baldini" userId="a7655e61-df38-4557-92cd-66a0746091de" providerId="ADAL" clId="{EC54BC1B-DFF3-CA44-AF39-E171244B6152}" dt="2023-06-06T17:42:04.600" v="8868" actId="478"/>
          <ac:spMkLst>
            <pc:docMk/>
            <pc:sldMk cId="4203070361" sldId="291"/>
            <ac:spMk id="3" creationId="{9C967DB0-9DA3-2143-9979-E3A788245FA5}"/>
          </ac:spMkLst>
        </pc:spChg>
        <pc:spChg chg="mod">
          <ac:chgData name="Alessio Baldini" userId="a7655e61-df38-4557-92cd-66a0746091de" providerId="ADAL" clId="{EC54BC1B-DFF3-CA44-AF39-E171244B6152}" dt="2023-06-06T13:58:19.411" v="1466" actId="20577"/>
          <ac:spMkLst>
            <pc:docMk/>
            <pc:sldMk cId="4203070361" sldId="291"/>
            <ac:spMk id="6" creationId="{DFABB78A-1E80-0C4E-C814-90C246AE791B}"/>
          </ac:spMkLst>
        </pc:spChg>
        <pc:spChg chg="mod">
          <ac:chgData name="Alessio Baldini" userId="a7655e61-df38-4557-92cd-66a0746091de" providerId="ADAL" clId="{EC54BC1B-DFF3-CA44-AF39-E171244B6152}" dt="2023-06-06T13:32:42.014" v="686" actId="20577"/>
          <ac:spMkLst>
            <pc:docMk/>
            <pc:sldMk cId="4203070361" sldId="291"/>
            <ac:spMk id="7" creationId="{5E76E5B1-4281-67B3-466A-01C273054DDC}"/>
          </ac:spMkLst>
        </pc:spChg>
        <pc:spChg chg="mod">
          <ac:chgData name="Alessio Baldini" userId="a7655e61-df38-4557-92cd-66a0746091de" providerId="ADAL" clId="{EC54BC1B-DFF3-CA44-AF39-E171244B6152}" dt="2023-06-06T17:35:57.739" v="8795" actId="20577"/>
          <ac:spMkLst>
            <pc:docMk/>
            <pc:sldMk cId="4203070361" sldId="291"/>
            <ac:spMk id="8" creationId="{5B9A0271-65A1-E26B-E94E-5FADC3015C47}"/>
          </ac:spMkLst>
        </pc:spChg>
        <pc:spChg chg="add del mod">
          <ac:chgData name="Alessio Baldini" userId="a7655e61-df38-4557-92cd-66a0746091de" providerId="ADAL" clId="{EC54BC1B-DFF3-CA44-AF39-E171244B6152}" dt="2023-06-06T17:42:06.525" v="8869" actId="478"/>
          <ac:spMkLst>
            <pc:docMk/>
            <pc:sldMk cId="4203070361" sldId="291"/>
            <ac:spMk id="10" creationId="{41BF5E27-D08D-17E2-D396-8EEDD9C401E0}"/>
          </ac:spMkLst>
        </pc:spChg>
      </pc:sldChg>
      <pc:sldChg chg="modSp mod ord">
        <pc:chgData name="Alessio Baldini" userId="a7655e61-df38-4557-92cd-66a0746091de" providerId="ADAL" clId="{EC54BC1B-DFF3-CA44-AF39-E171244B6152}" dt="2023-06-06T16:09:40.486" v="4434" actId="20577"/>
        <pc:sldMkLst>
          <pc:docMk/>
          <pc:sldMk cId="519142538" sldId="292"/>
        </pc:sldMkLst>
        <pc:spChg chg="mod">
          <ac:chgData name="Alessio Baldini" userId="a7655e61-df38-4557-92cd-66a0746091de" providerId="ADAL" clId="{EC54BC1B-DFF3-CA44-AF39-E171244B6152}" dt="2023-06-06T16:09:40.486" v="4434" actId="20577"/>
          <ac:spMkLst>
            <pc:docMk/>
            <pc:sldMk cId="519142538" sldId="292"/>
            <ac:spMk id="2" creationId="{00000000-0000-0000-0000-000000000000}"/>
          </ac:spMkLst>
        </pc:spChg>
      </pc:sldChg>
      <pc:sldChg chg="modSp add del mod ord">
        <pc:chgData name="Alessio Baldini" userId="a7655e61-df38-4557-92cd-66a0746091de" providerId="ADAL" clId="{EC54BC1B-DFF3-CA44-AF39-E171244B6152}" dt="2023-06-06T16:20:23.096" v="4807" actId="20577"/>
        <pc:sldMkLst>
          <pc:docMk/>
          <pc:sldMk cId="2966183846" sldId="314"/>
        </pc:sldMkLst>
        <pc:spChg chg="mod">
          <ac:chgData name="Alessio Baldini" userId="a7655e61-df38-4557-92cd-66a0746091de" providerId="ADAL" clId="{EC54BC1B-DFF3-CA44-AF39-E171244B6152}" dt="2023-06-06T16:20:23.096" v="4807" actId="20577"/>
          <ac:spMkLst>
            <pc:docMk/>
            <pc:sldMk cId="2966183846" sldId="314"/>
            <ac:spMk id="2" creationId="{00000000-0000-0000-0000-000000000000}"/>
          </ac:spMkLst>
        </pc:spChg>
      </pc:sldChg>
      <pc:sldChg chg="addSp delSp modSp add del mod modNotesTx">
        <pc:chgData name="Alessio Baldini" userId="a7655e61-df38-4557-92cd-66a0746091de" providerId="ADAL" clId="{EC54BC1B-DFF3-CA44-AF39-E171244B6152}" dt="2023-06-06T17:31:15.268" v="8774" actId="20577"/>
        <pc:sldMkLst>
          <pc:docMk/>
          <pc:sldMk cId="73179989" sldId="315"/>
        </pc:sldMkLst>
        <pc:spChg chg="mod">
          <ac:chgData name="Alessio Baldini" userId="a7655e61-df38-4557-92cd-66a0746091de" providerId="ADAL" clId="{EC54BC1B-DFF3-CA44-AF39-E171244B6152}" dt="2023-06-06T16:24:26.262" v="4839" actId="20577"/>
          <ac:spMkLst>
            <pc:docMk/>
            <pc:sldMk cId="73179989" sldId="315"/>
            <ac:spMk id="2" creationId="{00000000-0000-0000-0000-000000000000}"/>
          </ac:spMkLst>
        </pc:spChg>
        <pc:spChg chg="add del mod">
          <ac:chgData name="Alessio Baldini" userId="a7655e61-df38-4557-92cd-66a0746091de" providerId="ADAL" clId="{EC54BC1B-DFF3-CA44-AF39-E171244B6152}" dt="2023-06-06T16:58:27.869" v="6172"/>
          <ac:spMkLst>
            <pc:docMk/>
            <pc:sldMk cId="73179989" sldId="315"/>
            <ac:spMk id="3" creationId="{15C314D7-9A8D-4CCC-82DD-F1CDEF2F3DB1}"/>
          </ac:spMkLst>
        </pc:spChg>
        <pc:spChg chg="add mod">
          <ac:chgData name="Alessio Baldini" userId="a7655e61-df38-4557-92cd-66a0746091de" providerId="ADAL" clId="{EC54BC1B-DFF3-CA44-AF39-E171244B6152}" dt="2023-06-06T16:58:23.982" v="6170" actId="20577"/>
          <ac:spMkLst>
            <pc:docMk/>
            <pc:sldMk cId="73179989" sldId="315"/>
            <ac:spMk id="4" creationId="{63872652-C625-5E4C-FDED-C92799EF52BE}"/>
          </ac:spMkLst>
        </pc:spChg>
      </pc:sldChg>
      <pc:sldChg chg="modSp add del mod ord">
        <pc:chgData name="Alessio Baldini" userId="a7655e61-df38-4557-92cd-66a0746091de" providerId="ADAL" clId="{EC54BC1B-DFF3-CA44-AF39-E171244B6152}" dt="2023-06-06T16:58:36.023" v="6175" actId="2696"/>
        <pc:sldMkLst>
          <pc:docMk/>
          <pc:sldMk cId="3780328663" sldId="316"/>
        </pc:sldMkLst>
        <pc:spChg chg="mod">
          <ac:chgData name="Alessio Baldini" userId="a7655e61-df38-4557-92cd-66a0746091de" providerId="ADAL" clId="{EC54BC1B-DFF3-CA44-AF39-E171244B6152}" dt="2023-06-06T16:24:57.549" v="4843" actId="255"/>
          <ac:spMkLst>
            <pc:docMk/>
            <pc:sldMk cId="3780328663" sldId="316"/>
            <ac:spMk id="2" creationId="{00000000-0000-0000-0000-000000000000}"/>
          </ac:spMkLst>
        </pc:spChg>
      </pc:sldChg>
      <pc:sldChg chg="addSp modSp add mod ord modNotesTx">
        <pc:chgData name="Alessio Baldini" userId="a7655e61-df38-4557-92cd-66a0746091de" providerId="ADAL" clId="{EC54BC1B-DFF3-CA44-AF39-E171244B6152}" dt="2023-06-06T17:31:33.738" v="8776" actId="20578"/>
        <pc:sldMkLst>
          <pc:docMk/>
          <pc:sldMk cId="2496039312" sldId="317"/>
        </pc:sldMkLst>
        <pc:spChg chg="mod">
          <ac:chgData name="Alessio Baldini" userId="a7655e61-df38-4557-92cd-66a0746091de" providerId="ADAL" clId="{EC54BC1B-DFF3-CA44-AF39-E171244B6152}" dt="2023-06-06T17:13:00.243" v="7700" actId="20577"/>
          <ac:spMkLst>
            <pc:docMk/>
            <pc:sldMk cId="2496039312" sldId="317"/>
            <ac:spMk id="2" creationId="{00000000-0000-0000-0000-000000000000}"/>
          </ac:spMkLst>
        </pc:spChg>
        <pc:spChg chg="add mod">
          <ac:chgData name="Alessio Baldini" userId="a7655e61-df38-4557-92cd-66a0746091de" providerId="ADAL" clId="{EC54BC1B-DFF3-CA44-AF39-E171244B6152}" dt="2023-06-06T15:19:28.089" v="2840" actId="1076"/>
          <ac:spMkLst>
            <pc:docMk/>
            <pc:sldMk cId="2496039312" sldId="317"/>
            <ac:spMk id="5" creationId="{A1F7B62D-F76D-A1BE-C897-D88F95BB4458}"/>
          </ac:spMkLst>
        </pc:spChg>
        <pc:picChg chg="add mod">
          <ac:chgData name="Alessio Baldini" userId="a7655e61-df38-4557-92cd-66a0746091de" providerId="ADAL" clId="{EC54BC1B-DFF3-CA44-AF39-E171244B6152}" dt="2023-06-06T14:40:02.873" v="2738" actId="1076"/>
          <ac:picMkLst>
            <pc:docMk/>
            <pc:sldMk cId="2496039312" sldId="317"/>
            <ac:picMk id="4" creationId="{E1B88E3C-61F2-D0F5-A31A-D90EDBF581E5}"/>
          </ac:picMkLst>
        </pc:picChg>
      </pc:sldChg>
      <pc:sldChg chg="modSp add mod">
        <pc:chgData name="Alessio Baldini" userId="a7655e61-df38-4557-92cd-66a0746091de" providerId="ADAL" clId="{EC54BC1B-DFF3-CA44-AF39-E171244B6152}" dt="2023-06-06T17:36:27.795" v="8796" actId="20577"/>
        <pc:sldMkLst>
          <pc:docMk/>
          <pc:sldMk cId="2782192374" sldId="318"/>
        </pc:sldMkLst>
        <pc:spChg chg="mod">
          <ac:chgData name="Alessio Baldini" userId="a7655e61-df38-4557-92cd-66a0746091de" providerId="ADAL" clId="{EC54BC1B-DFF3-CA44-AF39-E171244B6152}" dt="2023-06-06T17:36:27.795" v="8796" actId="20577"/>
          <ac:spMkLst>
            <pc:docMk/>
            <pc:sldMk cId="2782192374" sldId="318"/>
            <ac:spMk id="2" creationId="{00000000-0000-0000-0000-000000000000}"/>
          </ac:spMkLst>
        </pc:spChg>
      </pc:sldChg>
      <pc:sldChg chg="modSp add mod ord">
        <pc:chgData name="Alessio Baldini" userId="a7655e61-df38-4557-92cd-66a0746091de" providerId="ADAL" clId="{EC54BC1B-DFF3-CA44-AF39-E171244B6152}" dt="2023-06-06T17:37:36.059" v="8866" actId="20577"/>
        <pc:sldMkLst>
          <pc:docMk/>
          <pc:sldMk cId="954872753" sldId="319"/>
        </pc:sldMkLst>
        <pc:spChg chg="mod">
          <ac:chgData name="Alessio Baldini" userId="a7655e61-df38-4557-92cd-66a0746091de" providerId="ADAL" clId="{EC54BC1B-DFF3-CA44-AF39-E171244B6152}" dt="2023-06-06T17:37:36.059" v="8866" actId="20577"/>
          <ac:spMkLst>
            <pc:docMk/>
            <pc:sldMk cId="954872753" sldId="319"/>
            <ac:spMk id="2" creationId="{00000000-0000-0000-0000-000000000000}"/>
          </ac:spMkLst>
        </pc:spChg>
      </pc:sldChg>
      <pc:sldChg chg="addSp modSp add del mod">
        <pc:chgData name="Alessio Baldini" userId="a7655e61-df38-4557-92cd-66a0746091de" providerId="ADAL" clId="{EC54BC1B-DFF3-CA44-AF39-E171244B6152}" dt="2023-06-06T15:18:03.267" v="2809" actId="2696"/>
        <pc:sldMkLst>
          <pc:docMk/>
          <pc:sldMk cId="1969542663" sldId="319"/>
        </pc:sldMkLst>
        <pc:spChg chg="mod">
          <ac:chgData name="Alessio Baldini" userId="a7655e61-df38-4557-92cd-66a0746091de" providerId="ADAL" clId="{EC54BC1B-DFF3-CA44-AF39-E171244B6152}" dt="2023-06-06T15:17:51.059" v="2806" actId="5793"/>
          <ac:spMkLst>
            <pc:docMk/>
            <pc:sldMk cId="1969542663" sldId="319"/>
            <ac:spMk id="2" creationId="{00000000-0000-0000-0000-000000000000}"/>
          </ac:spMkLst>
        </pc:spChg>
        <pc:picChg chg="add mod">
          <ac:chgData name="Alessio Baldini" userId="a7655e61-df38-4557-92cd-66a0746091de" providerId="ADAL" clId="{EC54BC1B-DFF3-CA44-AF39-E171244B6152}" dt="2023-06-06T15:17:59.231" v="2808" actId="1076"/>
          <ac:picMkLst>
            <pc:docMk/>
            <pc:sldMk cId="1969542663" sldId="319"/>
            <ac:picMk id="3" creationId="{F341BB33-CFC5-60F1-DAB2-D809FE7341C8}"/>
          </ac:picMkLst>
        </pc:picChg>
      </pc:sldChg>
      <pc:sldChg chg="add ord modNotesTx">
        <pc:chgData name="Alessio Baldini" userId="a7655e61-df38-4557-92cd-66a0746091de" providerId="ADAL" clId="{EC54BC1B-DFF3-CA44-AF39-E171244B6152}" dt="2023-06-06T17:35:37.528" v="8777" actId="20577"/>
        <pc:sldMkLst>
          <pc:docMk/>
          <pc:sldMk cId="1141769425" sldId="320"/>
        </pc:sldMkLst>
      </pc:sldChg>
    </pc:docChg>
  </pc:docChgLst>
  <pc:docChgLst>
    <pc:chgData name="Alessio Baldini" userId="a7655e61-df38-4557-92cd-66a0746091de" providerId="ADAL" clId="{B8D40E08-A853-5E4B-9754-7FE92E56697D}"/>
    <pc:docChg chg="modSld">
      <pc:chgData name="Alessio Baldini" userId="a7655e61-df38-4557-92cd-66a0746091de" providerId="ADAL" clId="{B8D40E08-A853-5E4B-9754-7FE92E56697D}" dt="2019-12-16T21:03:52.146" v="128"/>
      <pc:docMkLst>
        <pc:docMk/>
      </pc:docMkLst>
      <pc:sldChg chg="addSp delSp modSp">
        <pc:chgData name="Alessio Baldini" userId="a7655e61-df38-4557-92cd-66a0746091de" providerId="ADAL" clId="{B8D40E08-A853-5E4B-9754-7FE92E56697D}" dt="2019-12-16T21:03:52.146" v="128"/>
        <pc:sldMkLst>
          <pc:docMk/>
          <pc:sldMk cId="1077213916" sldId="283"/>
        </pc:sldMkLst>
        <pc:spChg chg="add del mod">
          <ac:chgData name="Alessio Baldini" userId="a7655e61-df38-4557-92cd-66a0746091de" providerId="ADAL" clId="{B8D40E08-A853-5E4B-9754-7FE92E56697D}" dt="2019-12-16T21:03:52.146" v="128"/>
          <ac:spMkLst>
            <pc:docMk/>
            <pc:sldMk cId="1077213916" sldId="283"/>
            <ac:spMk id="3" creationId="{3988E219-8B0D-AE4C-9802-AD4864B586B5}"/>
          </ac:spMkLst>
        </pc:spChg>
      </pc:sldChg>
      <pc:sldChg chg="modSp">
        <pc:chgData name="Alessio Baldini" userId="a7655e61-df38-4557-92cd-66a0746091de" providerId="ADAL" clId="{B8D40E08-A853-5E4B-9754-7FE92E56697D}" dt="2019-12-16T21:03:32.720" v="125" actId="20577"/>
        <pc:sldMkLst>
          <pc:docMk/>
          <pc:sldMk cId="1556373199" sldId="290"/>
        </pc:sldMkLst>
        <pc:spChg chg="mod">
          <ac:chgData name="Alessio Baldini" userId="a7655e61-df38-4557-92cd-66a0746091de" providerId="ADAL" clId="{B8D40E08-A853-5E4B-9754-7FE92E56697D}" dt="2019-12-16T21:03:32.720" v="125" actId="20577"/>
          <ac:spMkLst>
            <pc:docMk/>
            <pc:sldMk cId="1556373199" sldId="290"/>
            <ac:spMk id="3" creationId="{00000000-0000-0000-0000-000000000000}"/>
          </ac:spMkLst>
        </pc:spChg>
      </pc:sldChg>
    </pc:docChg>
  </pc:docChgLst>
  <pc:docChgLst>
    <pc:chgData name="Alessio Baldini" userId="a7655e61-df38-4557-92cd-66a0746091de" providerId="ADAL" clId="{60768924-DD63-C342-8756-80050E91C86C}"/>
    <pc:docChg chg="addSld modSld">
      <pc:chgData name="Alessio Baldini" userId="a7655e61-df38-4557-92cd-66a0746091de" providerId="ADAL" clId="{60768924-DD63-C342-8756-80050E91C86C}" dt="2022-10-12T15:45:43.443" v="57" actId="20577"/>
      <pc:docMkLst>
        <pc:docMk/>
      </pc:docMkLst>
      <pc:sldChg chg="modSp add mod">
        <pc:chgData name="Alessio Baldini" userId="a7655e61-df38-4557-92cd-66a0746091de" providerId="ADAL" clId="{60768924-DD63-C342-8756-80050E91C86C}" dt="2022-10-12T15:44:58.573" v="45" actId="20577"/>
        <pc:sldMkLst>
          <pc:docMk/>
          <pc:sldMk cId="4203070361" sldId="291"/>
        </pc:sldMkLst>
        <pc:spChg chg="mod">
          <ac:chgData name="Alessio Baldini" userId="a7655e61-df38-4557-92cd-66a0746091de" providerId="ADAL" clId="{60768924-DD63-C342-8756-80050E91C86C}" dt="2022-10-12T15:44:54.180" v="34" actId="20577"/>
          <ac:spMkLst>
            <pc:docMk/>
            <pc:sldMk cId="4203070361" sldId="291"/>
            <ac:spMk id="2" creationId="{72D720B9-7F56-8549-AFBA-45BFD5F6A7DA}"/>
          </ac:spMkLst>
        </pc:spChg>
        <pc:spChg chg="mod">
          <ac:chgData name="Alessio Baldini" userId="a7655e61-df38-4557-92cd-66a0746091de" providerId="ADAL" clId="{60768924-DD63-C342-8756-80050E91C86C}" dt="2022-10-12T15:44:58.573" v="45" actId="20577"/>
          <ac:spMkLst>
            <pc:docMk/>
            <pc:sldMk cId="4203070361" sldId="291"/>
            <ac:spMk id="3" creationId="{9C967DB0-9DA3-2143-9979-E3A788245FA5}"/>
          </ac:spMkLst>
        </pc:spChg>
        <pc:spChg chg="mod">
          <ac:chgData name="Alessio Baldini" userId="a7655e61-df38-4557-92cd-66a0746091de" providerId="ADAL" clId="{60768924-DD63-C342-8756-80050E91C86C}" dt="2022-10-12T15:44:31.106" v="4" actId="20577"/>
          <ac:spMkLst>
            <pc:docMk/>
            <pc:sldMk cId="4203070361" sldId="291"/>
            <ac:spMk id="6" creationId="{DFABB78A-1E80-0C4E-C814-90C246AE791B}"/>
          </ac:spMkLst>
        </pc:spChg>
        <pc:spChg chg="mod">
          <ac:chgData name="Alessio Baldini" userId="a7655e61-df38-4557-92cd-66a0746091de" providerId="ADAL" clId="{60768924-DD63-C342-8756-80050E91C86C}" dt="2022-10-12T15:44:35.951" v="7" actId="20577"/>
          <ac:spMkLst>
            <pc:docMk/>
            <pc:sldMk cId="4203070361" sldId="291"/>
            <ac:spMk id="7" creationId="{5E76E5B1-4281-67B3-466A-01C273054DDC}"/>
          </ac:spMkLst>
        </pc:spChg>
        <pc:spChg chg="mod">
          <ac:chgData name="Alessio Baldini" userId="a7655e61-df38-4557-92cd-66a0746091de" providerId="ADAL" clId="{60768924-DD63-C342-8756-80050E91C86C}" dt="2022-10-12T15:44:41.074" v="10" actId="20577"/>
          <ac:spMkLst>
            <pc:docMk/>
            <pc:sldMk cId="4203070361" sldId="291"/>
            <ac:spMk id="8" creationId="{5B9A0271-65A1-E26B-E94E-5FADC3015C47}"/>
          </ac:spMkLst>
        </pc:spChg>
      </pc:sldChg>
      <pc:sldChg chg="modSp add mod">
        <pc:chgData name="Alessio Baldini" userId="a7655e61-df38-4557-92cd-66a0746091de" providerId="ADAL" clId="{60768924-DD63-C342-8756-80050E91C86C}" dt="2022-10-12T15:45:33.214" v="52" actId="20577"/>
        <pc:sldMkLst>
          <pc:docMk/>
          <pc:sldMk cId="519142538" sldId="292"/>
        </pc:sldMkLst>
        <pc:spChg chg="mod">
          <ac:chgData name="Alessio Baldini" userId="a7655e61-df38-4557-92cd-66a0746091de" providerId="ADAL" clId="{60768924-DD63-C342-8756-80050E91C86C}" dt="2022-10-12T15:45:33.214" v="52" actId="20577"/>
          <ac:spMkLst>
            <pc:docMk/>
            <pc:sldMk cId="519142538" sldId="292"/>
            <ac:spMk id="2" creationId="{00000000-0000-0000-0000-000000000000}"/>
          </ac:spMkLst>
        </pc:spChg>
      </pc:sldChg>
      <pc:sldChg chg="modSp add mod">
        <pc:chgData name="Alessio Baldini" userId="a7655e61-df38-4557-92cd-66a0746091de" providerId="ADAL" clId="{60768924-DD63-C342-8756-80050E91C86C}" dt="2022-10-12T15:45:43.443" v="57" actId="20577"/>
        <pc:sldMkLst>
          <pc:docMk/>
          <pc:sldMk cId="2966183846" sldId="314"/>
        </pc:sldMkLst>
        <pc:spChg chg="mod">
          <ac:chgData name="Alessio Baldini" userId="a7655e61-df38-4557-92cd-66a0746091de" providerId="ADAL" clId="{60768924-DD63-C342-8756-80050E91C86C}" dt="2022-10-12T15:45:43.443" v="57" actId="20577"/>
          <ac:spMkLst>
            <pc:docMk/>
            <pc:sldMk cId="2966183846" sldId="314"/>
            <ac:spMk id="2" creationId="{00000000-0000-0000-0000-000000000000}"/>
          </ac:spMkLst>
        </pc:spChg>
      </pc:sldChg>
    </pc:docChg>
  </pc:docChgLst>
  <pc:docChgLst>
    <pc:chgData name="Alessio Baldini" userId="a7655e61-df38-4557-92cd-66a0746091de" providerId="ADAL" clId="{3634AB48-7F2D-BA46-9183-CDFB2CE84B84}"/>
    <pc:docChg chg="undo custSel modSld sldOrd">
      <pc:chgData name="Alessio Baldini" userId="a7655e61-df38-4557-92cd-66a0746091de" providerId="ADAL" clId="{3634AB48-7F2D-BA46-9183-CDFB2CE84B84}" dt="2020-09-18T15:55:05.336" v="65" actId="20578"/>
      <pc:docMkLst>
        <pc:docMk/>
      </pc:docMkLst>
      <pc:sldChg chg="ord">
        <pc:chgData name="Alessio Baldini" userId="a7655e61-df38-4557-92cd-66a0746091de" providerId="ADAL" clId="{3634AB48-7F2D-BA46-9183-CDFB2CE84B84}" dt="2020-09-18T15:55:05.231" v="64" actId="20578"/>
        <pc:sldMkLst>
          <pc:docMk/>
          <pc:sldMk cId="1714282868" sldId="280"/>
        </pc:sldMkLst>
      </pc:sldChg>
      <pc:sldChg chg="modSp mod ord">
        <pc:chgData name="Alessio Baldini" userId="a7655e61-df38-4557-92cd-66a0746091de" providerId="ADAL" clId="{3634AB48-7F2D-BA46-9183-CDFB2CE84B84}" dt="2020-09-18T15:55:05.336" v="65" actId="20578"/>
        <pc:sldMkLst>
          <pc:docMk/>
          <pc:sldMk cId="1556373199" sldId="290"/>
        </pc:sldMkLst>
        <pc:spChg chg="mod">
          <ac:chgData name="Alessio Baldini" userId="a7655e61-df38-4557-92cd-66a0746091de" providerId="ADAL" clId="{3634AB48-7F2D-BA46-9183-CDFB2CE84B84}" dt="2020-09-18T15:55:04.941" v="63" actId="20577"/>
          <ac:spMkLst>
            <pc:docMk/>
            <pc:sldMk cId="1556373199" sldId="290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C0DEF-D399-4A45-97FC-1E6ED31DFA76}" type="datetimeFigureOut">
              <a:rPr lang="en-US" smtClean="0"/>
              <a:t>6/6/23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FAC32-D237-DD4B-9B54-997BC50A3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2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2FAC32-D237-DD4B-9B54-997BC50A3C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70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2FAC32-D237-DD4B-9B54-997BC50A3C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48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2FAC32-D237-DD4B-9B54-997BC50A3C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77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2FAC32-D237-DD4B-9B54-997BC50A3C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3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2FAC32-D237-DD4B-9B54-997BC50A3C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05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2FAC32-D237-DD4B-9B54-997BC50A3C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55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2FAC32-D237-DD4B-9B54-997BC50A3C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65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2FAC32-D237-DD4B-9B54-997BC50A3C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6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 hasCustomPrompt="1"/>
          </p:nvPr>
        </p:nvSpPr>
        <p:spPr>
          <a:xfrm>
            <a:off x="339725" y="2441575"/>
            <a:ext cx="7526338" cy="4003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</a:lstStyle>
          <a:p>
            <a:r>
              <a:rPr lang="en-GB" sz="36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Your Title Here</a:t>
            </a:r>
          </a:p>
          <a:p>
            <a:endParaRPr lang="en-GB" sz="36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GB" sz="36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Your title should be in Arial Bold at size 36 and in Grey</a:t>
            </a:r>
          </a:p>
          <a:p>
            <a:endParaRPr lang="en-GB" sz="3600" b="1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b="1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Please do not change the size of this text box </a:t>
            </a:r>
          </a:p>
          <a:p>
            <a:endParaRPr lang="en-GB" sz="36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5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726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3192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817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8931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072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87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39725" y="1762125"/>
            <a:ext cx="7559675" cy="468312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/>
            </a:lvl1pPr>
            <a:lvl2pPr marL="0" indent="0">
              <a:buNone/>
              <a:defRPr sz="1800" baseline="0"/>
            </a:lvl2pPr>
          </a:lstStyle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PLEASE DO NOT CHANGE THE SIZE OF THIS TEXT BOX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Headings should be in Arial, size 24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The rest of your text should be Ariel, size 16</a:t>
            </a: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 points should be used as below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marL="0" lvl="1"/>
            <a:r>
              <a:rPr lang="en-GB" altLang="en-US" dirty="0"/>
              <a:t>For maximum impact, avoid overcrowding slides - limit your points to a maximum of 6 per page</a:t>
            </a:r>
          </a:p>
          <a:p>
            <a:pPr lvl="0"/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503238"/>
            <a:ext cx="5819775" cy="82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School of Something</a:t>
            </a:r>
          </a:p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FACULTY OF OTHER</a:t>
            </a:r>
          </a:p>
        </p:txBody>
      </p:sp>
    </p:spTree>
    <p:extLst>
      <p:ext uri="{BB962C8B-B14F-4D97-AF65-F5344CB8AC3E}">
        <p14:creationId xmlns:p14="http://schemas.microsoft.com/office/powerpoint/2010/main" val="22481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39725" y="1762125"/>
            <a:ext cx="3971925" cy="468312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800"/>
            </a:lvl1pPr>
          </a:lstStyle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PLEASE DO NOT CHANGE THE SIZE OF THIS TEXT BOX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Headings should be in Arial, size 24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The rest of your text should be Ariel, size 16</a:t>
            </a: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 points should be used as below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00575" y="1762125"/>
            <a:ext cx="4132263" cy="4702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03225" y="503238"/>
            <a:ext cx="5819775" cy="82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School of Something</a:t>
            </a:r>
          </a:p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FACULTY OF OTHER</a:t>
            </a:r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4600575" y="1762125"/>
            <a:ext cx="4132263" cy="22653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4600575" y="4214813"/>
            <a:ext cx="4132263" cy="22669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39725" y="1762125"/>
            <a:ext cx="3971925" cy="468312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800"/>
            </a:lvl1pPr>
          </a:lstStyle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PLEASE DO NOT CHANGE THE SIZE OF THIS TEXT BOX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Headings should be in Arial, size 24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The rest of your text should be Ariel, size 16</a:t>
            </a: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 points should be used as below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503238"/>
            <a:ext cx="5819775" cy="82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School of Something</a:t>
            </a:r>
          </a:p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FACULTY OF OTHER</a:t>
            </a:r>
          </a:p>
        </p:txBody>
      </p:sp>
    </p:spTree>
    <p:extLst>
      <p:ext uri="{BB962C8B-B14F-4D97-AF65-F5344CB8AC3E}">
        <p14:creationId xmlns:p14="http://schemas.microsoft.com/office/powerpoint/2010/main" val="69820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03225" y="1762125"/>
            <a:ext cx="8329613" cy="4702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503238"/>
            <a:ext cx="5819775" cy="82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School of Something</a:t>
            </a:r>
          </a:p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FACULTY OF OTHER</a:t>
            </a:r>
          </a:p>
        </p:txBody>
      </p:sp>
    </p:spTree>
    <p:extLst>
      <p:ext uri="{BB962C8B-B14F-4D97-AF65-F5344CB8AC3E}">
        <p14:creationId xmlns:p14="http://schemas.microsoft.com/office/powerpoint/2010/main" val="91235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/>
          <p:cNvSpPr>
            <a:spLocks/>
          </p:cNvSpPr>
          <p:nvPr userDrawn="1"/>
        </p:nvSpPr>
        <p:spPr bwMode="auto">
          <a:xfrm>
            <a:off x="4583584" y="1750873"/>
            <a:ext cx="1907689" cy="1907689"/>
          </a:xfrm>
          <a:custGeom>
            <a:avLst/>
            <a:gdLst>
              <a:gd name="T0" fmla="*/ 1428677 w 19679"/>
              <a:gd name="T1" fmla="*/ 1568220 h 19679"/>
              <a:gd name="T2" fmla="*/ 1428677 w 19679"/>
              <a:gd name="T3" fmla="*/ 1568220 h 19679"/>
              <a:gd name="T4" fmla="*/ 1428677 w 19679"/>
              <a:gd name="T5" fmla="*/ 1568220 h 19679"/>
              <a:gd name="T6" fmla="*/ 1428677 w 19679"/>
              <a:gd name="T7" fmla="*/ 1568220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81000"/>
            </a:schemeClr>
          </a:solidFill>
          <a:ln>
            <a:noFill/>
          </a:ln>
        </p:spPr>
        <p:txBody>
          <a:bodyPr lIns="0" tIns="0" rIns="0" bIns="0" anchor="ctr"/>
          <a:lstStyle>
            <a:lvl1pPr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1pPr>
            <a:lvl2pPr marL="742950" indent="-28575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2pPr>
            <a:lvl3pPr marL="11430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3pPr>
            <a:lvl4pPr marL="16002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4pPr>
            <a:lvl5pPr marL="20574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en-US" altLang="tr-TR" sz="24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FontAwesome" pitchFamily="50" charset="0"/>
            </a:endParaRPr>
          </a:p>
        </p:txBody>
      </p:sp>
      <p:sp>
        <p:nvSpPr>
          <p:cNvPr id="3" name="AutoShape 9"/>
          <p:cNvSpPr>
            <a:spLocks/>
          </p:cNvSpPr>
          <p:nvPr userDrawn="1"/>
        </p:nvSpPr>
        <p:spPr bwMode="auto">
          <a:xfrm>
            <a:off x="5704828" y="3165373"/>
            <a:ext cx="1906629" cy="1907689"/>
          </a:xfrm>
          <a:custGeom>
            <a:avLst/>
            <a:gdLst>
              <a:gd name="T0" fmla="*/ 1427884 w 19679"/>
              <a:gd name="T1" fmla="*/ 1568220 h 19679"/>
              <a:gd name="T2" fmla="*/ 1427884 w 19679"/>
              <a:gd name="T3" fmla="*/ 1568220 h 19679"/>
              <a:gd name="T4" fmla="*/ 1427884 w 19679"/>
              <a:gd name="T5" fmla="*/ 1568220 h 19679"/>
              <a:gd name="T6" fmla="*/ 1427884 w 19679"/>
              <a:gd name="T7" fmla="*/ 1568220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bg2">
              <a:lumMod val="50000"/>
              <a:alpha val="81000"/>
            </a:schemeClr>
          </a:solidFill>
          <a:ln>
            <a:noFill/>
          </a:ln>
        </p:spPr>
        <p:txBody>
          <a:bodyPr lIns="50800" tIns="50800" rIns="50800" bIns="50800" anchor="ctr"/>
          <a:lstStyle>
            <a:lvl1pPr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1pPr>
            <a:lvl2pPr marL="742950" indent="-28575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2pPr>
            <a:lvl3pPr marL="11430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3pPr>
            <a:lvl4pPr marL="16002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4pPr>
            <a:lvl5pPr marL="20574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en-US" altLang="tr-TR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AutoShape 10"/>
          <p:cNvSpPr>
            <a:spLocks/>
          </p:cNvSpPr>
          <p:nvPr userDrawn="1"/>
        </p:nvSpPr>
        <p:spPr bwMode="auto">
          <a:xfrm>
            <a:off x="6825787" y="4597082"/>
            <a:ext cx="1907689" cy="1906629"/>
          </a:xfrm>
          <a:custGeom>
            <a:avLst/>
            <a:gdLst>
              <a:gd name="T0" fmla="*/ 1428677 w 19679"/>
              <a:gd name="T1" fmla="*/ 1567349 h 19679"/>
              <a:gd name="T2" fmla="*/ 1428677 w 19679"/>
              <a:gd name="T3" fmla="*/ 1567349 h 19679"/>
              <a:gd name="T4" fmla="*/ 1428677 w 19679"/>
              <a:gd name="T5" fmla="*/ 1567349 h 19679"/>
              <a:gd name="T6" fmla="*/ 1428677 w 19679"/>
              <a:gd name="T7" fmla="*/ 1567349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bg2">
              <a:lumMod val="90000"/>
              <a:alpha val="81000"/>
            </a:schemeClr>
          </a:solidFill>
          <a:ln>
            <a:noFill/>
          </a:ln>
        </p:spPr>
        <p:txBody>
          <a:bodyPr lIns="0" tIns="0" rIns="0" bIns="0" anchor="ctr"/>
          <a:lstStyle>
            <a:lvl1pPr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1pPr>
            <a:lvl2pPr marL="742950" indent="-28575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2pPr>
            <a:lvl3pPr marL="11430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3pPr>
            <a:lvl4pPr marL="16002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4pPr>
            <a:lvl5pPr marL="20574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en-US" altLang="tr-TR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39725" y="1762125"/>
            <a:ext cx="3971925" cy="468312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800"/>
            </a:lvl1pPr>
          </a:lstStyle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PLEASE DO NOT CHANGE THE SIZE OF THIS TEXT BOX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Headings should be in Arial, size 24</a:t>
            </a: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The rest of your text should be Ariel, size 16</a:t>
            </a: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 points should be used as below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Bullet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503238"/>
            <a:ext cx="5819775" cy="82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School of Something</a:t>
            </a:r>
          </a:p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FACULTY OF OTHER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796725" y="2394488"/>
            <a:ext cx="1496125" cy="55794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Point 1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910079" y="3840247"/>
            <a:ext cx="1496125" cy="55794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Point 2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7031568" y="5301000"/>
            <a:ext cx="1496125" cy="55794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Point 3</a:t>
            </a:r>
          </a:p>
        </p:txBody>
      </p:sp>
    </p:spTree>
    <p:extLst>
      <p:ext uri="{BB962C8B-B14F-4D97-AF65-F5344CB8AC3E}">
        <p14:creationId xmlns:p14="http://schemas.microsoft.com/office/powerpoint/2010/main" val="8123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69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03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08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2" r:id="rId3"/>
    <p:sldLayoutId id="2147483661" r:id="rId4"/>
    <p:sldLayoutId id="2147483662" r:id="rId5"/>
    <p:sldLayoutId id="2147483673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oyant-tools.org/" TargetMode="External"/><Relationship Id="rId2" Type="http://schemas.openxmlformats.org/officeDocument/2006/relationships/hyperlink" Target="https://commons.wikimedia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339725" y="2441575"/>
            <a:ext cx="8352862" cy="4003675"/>
          </a:xfrm>
        </p:spPr>
        <p:txBody>
          <a:bodyPr/>
          <a:lstStyle/>
          <a:p>
            <a:r>
              <a:rPr lang="en-GB" sz="3600" b="1" dirty="0">
                <a:latin typeface="Arial" charset="0"/>
                <a:ea typeface="Arial" charset="0"/>
                <a:cs typeface="Arial" charset="0"/>
              </a:rPr>
              <a:t>Twitter Audience Responses to Complex TV: </a:t>
            </a:r>
            <a:r>
              <a:rPr lang="en-GB" sz="3600" b="1" i="1" dirty="0">
                <a:latin typeface="Arial" charset="0"/>
                <a:ea typeface="Arial" charset="0"/>
                <a:cs typeface="Arial" charset="0"/>
              </a:rPr>
              <a:t>Gomorrah — The series</a:t>
            </a:r>
          </a:p>
          <a:p>
            <a:r>
              <a:rPr lang="en-GB" sz="3600" b="1" dirty="0">
                <a:latin typeface="Arial" charset="0"/>
                <a:ea typeface="Arial" charset="0"/>
                <a:cs typeface="Arial" charset="0"/>
              </a:rPr>
              <a:t>  </a:t>
            </a:r>
            <a:endParaRPr lang="en-GB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800" dirty="0">
                <a:latin typeface="Arial" charset="0"/>
                <a:ea typeface="Arial" charset="0"/>
                <a:cs typeface="Arial" charset="0"/>
              </a:rPr>
              <a:t>Dr Alessio </a:t>
            </a:r>
            <a:r>
              <a:rPr lang="en-GB" sz="1800" dirty="0" err="1">
                <a:latin typeface="Arial" charset="0"/>
                <a:ea typeface="Arial" charset="0"/>
                <a:cs typeface="Arial" charset="0"/>
              </a:rPr>
              <a:t>Baldini</a:t>
            </a:r>
            <a:endParaRPr lang="en-GB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800" dirty="0">
                <a:latin typeface="Arial" charset="0"/>
                <a:ea typeface="Arial" charset="0"/>
                <a:cs typeface="Arial" charset="0"/>
              </a:rPr>
              <a:t>Lecturer in Italian culture (University of Leeds)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3872652-C625-5E4C-FDED-C92799EF52BE}"/>
              </a:ext>
            </a:extLst>
          </p:cNvPr>
          <p:cNvSpPr txBox="1">
            <a:spLocks/>
          </p:cNvSpPr>
          <p:nvPr/>
        </p:nvSpPr>
        <p:spPr>
          <a:xfrm>
            <a:off x="403225" y="503238"/>
            <a:ext cx="6194345" cy="82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N8 CIR — DH Community Day</a:t>
            </a:r>
          </a:p>
        </p:txBody>
      </p:sp>
    </p:spTree>
    <p:extLst>
      <p:ext uri="{BB962C8B-B14F-4D97-AF65-F5344CB8AC3E}">
        <p14:creationId xmlns:p14="http://schemas.microsoft.com/office/powerpoint/2010/main" val="7317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D720B9-7F56-8549-AFBA-45BFD5F6A7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9725" y="1762125"/>
            <a:ext cx="6028802" cy="4683125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Lightning Talk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Twitter Audience Responses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Complex TV:</a:t>
            </a:r>
          </a:p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Gomorrah — The series</a:t>
            </a:r>
          </a:p>
          <a:p>
            <a:endParaRPr lang="en-US" b="1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892A3D-AD57-049A-7B4F-0A89E84DA669}"/>
              </a:ext>
            </a:extLst>
          </p:cNvPr>
          <p:cNvSpPr txBox="1"/>
          <p:nvPr/>
        </p:nvSpPr>
        <p:spPr>
          <a:xfrm>
            <a:off x="6817489" y="40048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593B4E-992D-D9FE-BE47-CBC116437197}"/>
              </a:ext>
            </a:extLst>
          </p:cNvPr>
          <p:cNvSpPr txBox="1"/>
          <p:nvPr/>
        </p:nvSpPr>
        <p:spPr>
          <a:xfrm>
            <a:off x="5937813" y="24654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ABB78A-1E80-0C4E-C814-90C246AE791B}"/>
              </a:ext>
            </a:extLst>
          </p:cNvPr>
          <p:cNvSpPr txBox="1"/>
          <p:nvPr/>
        </p:nvSpPr>
        <p:spPr>
          <a:xfrm>
            <a:off x="4778543" y="2188409"/>
            <a:ext cx="1461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Complex TV: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Cinematic art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and ethics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76E5B1-4281-67B3-466A-01C273054DDC}"/>
              </a:ext>
            </a:extLst>
          </p:cNvPr>
          <p:cNvSpPr txBox="1"/>
          <p:nvPr/>
        </p:nvSpPr>
        <p:spPr>
          <a:xfrm>
            <a:off x="5948924" y="3719177"/>
            <a:ext cx="1351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Twitter 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9A0271-65A1-E26B-E94E-5FADC3015C47}"/>
              </a:ext>
            </a:extLst>
          </p:cNvPr>
          <p:cNvSpPr txBox="1"/>
          <p:nvPr/>
        </p:nvSpPr>
        <p:spPr>
          <a:xfrm>
            <a:off x="6885138" y="5202293"/>
            <a:ext cx="18139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3.</a:t>
            </a:r>
          </a:p>
          <a:p>
            <a:pPr algn="ctr"/>
            <a:r>
              <a:rPr lang="en-US" b="1" dirty="0"/>
              <a:t>A cautionary tale</a:t>
            </a:r>
          </a:p>
          <a:p>
            <a:pPr algn="ctr"/>
            <a:r>
              <a:rPr lang="en-US" b="1" dirty="0"/>
              <a:t>and DH</a:t>
            </a:r>
          </a:p>
        </p:txBody>
      </p:sp>
    </p:spTree>
    <p:extLst>
      <p:ext uri="{BB962C8B-B14F-4D97-AF65-F5344CB8AC3E}">
        <p14:creationId xmlns:p14="http://schemas.microsoft.com/office/powerpoint/2010/main" val="420307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10696" y="1595211"/>
            <a:ext cx="7559675" cy="4683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1. Complex TV: cinematic art and ethics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Complex TV (crime drama)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The Sopranos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(1999-2007)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The Wire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(2002-2008)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Breaking Bad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(2008-2013)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Gomorrah — The series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(2014-2021)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There is a 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constitutive tension between moral and artistic value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because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the complexity is partly a function of ‘the foregrounding of morally conflicted and transgressive characters’ (Dunleavy 2018: 109).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endParaRPr lang="en-US" sz="11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 descr="A picture containing handwriting, font, black, typography&#10;&#10;Description automatically generated">
            <a:extLst>
              <a:ext uri="{FF2B5EF4-FFF2-40B4-BE49-F238E27FC236}">
                <a16:creationId xmlns:a16="http://schemas.microsoft.com/office/drawing/2014/main" id="{E1B88E3C-61F2-D0F5-A31A-D90EDBF58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91282"/>
            <a:ext cx="4147200" cy="1152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F7B62D-F76D-A1BE-C897-D88F95BB4458}"/>
              </a:ext>
            </a:extLst>
          </p:cNvPr>
          <p:cNvSpPr txBox="1"/>
          <p:nvPr/>
        </p:nvSpPr>
        <p:spPr>
          <a:xfrm>
            <a:off x="8021573" y="3936773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Fig. 1</a:t>
            </a:r>
          </a:p>
        </p:txBody>
      </p:sp>
    </p:spTree>
    <p:extLst>
      <p:ext uri="{BB962C8B-B14F-4D97-AF65-F5344CB8AC3E}">
        <p14:creationId xmlns:p14="http://schemas.microsoft.com/office/powerpoint/2010/main" val="249603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10696" y="1595211"/>
            <a:ext cx="7559675" cy="4683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1. Complex TV: cinematic art and ethics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External relationship (</a:t>
            </a: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beyond the screen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):</a:t>
            </a:r>
          </a:p>
          <a:p>
            <a:pPr marL="1428750" lvl="2" indent="-28575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Production, distribution, exhibition</a:t>
            </a:r>
          </a:p>
          <a:p>
            <a:pPr marL="1428750" lvl="2" indent="-28575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The effects on the audience (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behavioural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change)</a:t>
            </a:r>
          </a:p>
          <a:p>
            <a:pPr lvl="2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Internal relationship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on screen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): can a moral merit/demerit (say, the cinematic representation of immoral acts and characters) count as an artistic merit/demerit?</a:t>
            </a:r>
          </a:p>
          <a:p>
            <a:pPr marL="1428750" lvl="2" indent="-28575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‘intended response’ (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Vaage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2016: 15)</a:t>
            </a:r>
          </a:p>
          <a:p>
            <a:pPr marL="1428750" lvl="2" indent="-28575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‘morally sensitive audience’ (Carroll 1996: 234), ‘target audience’ (Eaton 2012: 285)</a:t>
            </a:r>
          </a:p>
          <a:p>
            <a:pPr marL="285750" lvl="1" indent="-285750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Researching the </a:t>
            </a:r>
            <a:r>
              <a:rPr lang="en-GB" altLang="en-US" sz="1600" b="1" dirty="0">
                <a:latin typeface="Arial" charset="0"/>
                <a:ea typeface="Arial" charset="0"/>
                <a:cs typeface="Arial" charset="0"/>
              </a:rPr>
              <a:t>Twitter audience response </a:t>
            </a: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en-GB" altLang="en-US" sz="1600" b="1" dirty="0">
                <a:latin typeface="Arial" charset="0"/>
                <a:ea typeface="Arial" charset="0"/>
                <a:cs typeface="Arial" charset="0"/>
              </a:rPr>
              <a:t> empirically test </a:t>
            </a: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the efficacy of the </a:t>
            </a:r>
            <a:r>
              <a:rPr lang="en-GB" altLang="en-US" sz="1600" b="1" dirty="0">
                <a:latin typeface="Arial" charset="0"/>
                <a:ea typeface="Arial" charset="0"/>
                <a:cs typeface="Arial" charset="0"/>
              </a:rPr>
              <a:t>intended response </a:t>
            </a: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(‘Empirical research is needed to uncover variation among various audience groups’ (</a:t>
            </a:r>
            <a:r>
              <a:rPr lang="en-GB" altLang="en-US" sz="1600" dirty="0" err="1">
                <a:latin typeface="Arial" charset="0"/>
                <a:ea typeface="Arial" charset="0"/>
                <a:cs typeface="Arial" charset="0"/>
              </a:rPr>
              <a:t>Vaage</a:t>
            </a:r>
            <a:r>
              <a:rPr lang="en-GB" altLang="en-US" sz="1600" dirty="0">
                <a:latin typeface="Arial" charset="0"/>
                <a:ea typeface="Arial" charset="0"/>
                <a:cs typeface="Arial" charset="0"/>
              </a:rPr>
              <a:t> 2016: 16))</a:t>
            </a:r>
          </a:p>
          <a:p>
            <a:pPr marL="285750" lvl="1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altLang="en-US" sz="1600" dirty="0">
              <a:latin typeface="Arial" charset="0"/>
              <a:ea typeface="Arial" charset="0"/>
              <a:cs typeface="Arial" charset="0"/>
            </a:endParaRPr>
          </a:p>
          <a:p>
            <a:pPr lvl="2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3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19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picture containing text, font, screenshot, line&#10;&#10;Description automatically generated">
            <a:extLst>
              <a:ext uri="{FF2B5EF4-FFF2-40B4-BE49-F238E27FC236}">
                <a16:creationId xmlns:a16="http://schemas.microsoft.com/office/drawing/2014/main" id="{8B077DBE-B0ED-2A02-8118-2F60B3931DE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t="4483" b="4483"/>
          <a:stretch>
            <a:fillRect/>
          </a:stretch>
        </p:blipFill>
        <p:spPr>
          <a:xfrm>
            <a:off x="4659313" y="1595438"/>
            <a:ext cx="4132262" cy="2265362"/>
          </a:xfrm>
          <a:solidFill>
            <a:schemeClr val="bg2"/>
          </a:solidFill>
        </p:spPr>
      </p:pic>
      <p:pic>
        <p:nvPicPr>
          <p:cNvPr id="8" name="Picture Placeholder 7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EACEC577-CC26-5575-FDCC-655B79608E3E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/>
          <a:srcRect t="5677" b="5677"/>
          <a:stretch>
            <a:fillRect/>
          </a:stretch>
        </p:blipFill>
        <p:spPr>
          <a:xfrm>
            <a:off x="4659313" y="4124325"/>
            <a:ext cx="4132262" cy="2266950"/>
          </a:xfrm>
          <a:solidFill>
            <a:schemeClr val="bg2"/>
          </a:solidFill>
        </p:spPr>
      </p:pic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10697" y="1595211"/>
            <a:ext cx="4348390" cy="479628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2. Twitter data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100" b="1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Twitter users’ response to Ciro di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Marzio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main character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Corpus = 4,590 tweets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posted by 3,070 accounts: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Persistent attachment to the character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: 1,215 Tweets are a lament over the loss of a beloved character (Fig. 2)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Blurring of the boundaries between character and actor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: no distinction between performance, narrative function, diegesis (= narrative content) (Fig. 3)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Interest in 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celebrity culture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(Fig. 3)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endParaRPr lang="en-US" sz="11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D7C926-1F5E-6A04-7EF2-C882F8F376F2}"/>
              </a:ext>
            </a:extLst>
          </p:cNvPr>
          <p:cNvSpPr txBox="1"/>
          <p:nvPr/>
        </p:nvSpPr>
        <p:spPr>
          <a:xfrm>
            <a:off x="8021573" y="3936773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Fig.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E99560-70F3-B217-A5CC-253013096F80}"/>
              </a:ext>
            </a:extLst>
          </p:cNvPr>
          <p:cNvSpPr txBox="1"/>
          <p:nvPr/>
        </p:nvSpPr>
        <p:spPr>
          <a:xfrm>
            <a:off x="8021572" y="6255585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Fig. 3</a:t>
            </a:r>
          </a:p>
        </p:txBody>
      </p:sp>
    </p:spTree>
    <p:extLst>
      <p:ext uri="{BB962C8B-B14F-4D97-AF65-F5344CB8AC3E}">
        <p14:creationId xmlns:p14="http://schemas.microsoft.com/office/powerpoint/2010/main" val="189114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10696" y="1595211"/>
            <a:ext cx="7559675" cy="4683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3. A cautionary tale and DH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Twitter audiences: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No sustained moral distancing from the main character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Attracted by ‘the possibility of realizing the fantasy of interacting with the famous’ (Bury 2017: 383).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A cautionary tale: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We might want to show ‘a cautious attitude to the idea that we can learn from fiction’ about morality (Currie 2020: 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Digital Humanities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Twitter data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can help us 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explore core questions in humanities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(aesthetics, film theory) in a different way by 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empirically testing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a theory</a:t>
            </a:r>
          </a:p>
          <a:p>
            <a:pPr lvl="2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3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7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10696" y="1595211"/>
            <a:ext cx="7559675" cy="4683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References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Bury, R. 2017. Television Viewing and Fan Practice in an Era of Multiple Screens. In: J. Burgess, A. E. Marwick and T.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Poell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(eds), </a:t>
            </a: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The SAGE Handbook of Social Media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London: SAGE, pp. 372-389.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Carroll, N. 1996. Moderate Moralism. </a:t>
            </a: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British Journal of Aesthetics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36(3), pp. 223-28.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Currie, G. 2020. </a:t>
            </a: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Imagining and Knowing: The Shape of Fiction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. Oxford: Oxford University Press.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Eaton, Anne W. 2012. Robust Immoralism. </a:t>
            </a: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The Journal of Aesthetics and Art Criticism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70(3), pp. 281-292.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Gomorra – La </a:t>
            </a:r>
            <a:r>
              <a:rPr lang="en-US" sz="1600" i="1" dirty="0" err="1">
                <a:latin typeface="Arial" charset="0"/>
                <a:ea typeface="Arial" charset="0"/>
                <a:cs typeface="Arial" charset="0"/>
              </a:rPr>
              <a:t>serie</a:t>
            </a: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Gomorrah – The Series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2014-2021, Italy: Sky Italia, Cattleya, Fandango and Beta Film).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Vaage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, M. B. 2016. </a:t>
            </a:r>
            <a:r>
              <a:rPr lang="en-US" sz="1600" i="1" dirty="0">
                <a:latin typeface="Arial" charset="0"/>
                <a:ea typeface="Arial" charset="0"/>
                <a:cs typeface="Arial" charset="0"/>
              </a:rPr>
              <a:t>The Antihero in American Television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. London and New York: Routledge.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 err="1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142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10696" y="1595211"/>
            <a:ext cx="7559675" cy="4683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Image credits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AutoNum type="arabicPeriod"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charset="0"/>
              <a:buAutoNum type="arabicPeriod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Gomorra (Serie) Logo / ©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Jonteemil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/ Wikimedia Commons. Available from: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hlinkClick r:id="rId2"/>
              </a:rPr>
              <a:t>https://commons.wikimedia.org/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[Accessed: 6 June 2023]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charset="0"/>
              <a:buAutoNum type="arabicPeriod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No. of Tweets about Ciro di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Marzio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(bar chart) / © Alessio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Baldini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with Microsoft Excel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charset="0"/>
              <a:buAutoNum type="arabicPeriod"/>
            </a:pP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Twitter conversation about Ciro di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Marzio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(word cloud) © Alessio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Baldini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with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Voyant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 tools (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hlinkClick r:id="rId3"/>
              </a:rPr>
              <a:t>https://voyant-tools.org/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) [Accessed: 6 June 2023]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charset="0"/>
              <a:buAutoNum type="arabicPeriod"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endParaRPr lang="en-US" sz="11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183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339725" y="2441575"/>
            <a:ext cx="8352862" cy="4003675"/>
          </a:xfrm>
        </p:spPr>
        <p:txBody>
          <a:bodyPr/>
          <a:lstStyle/>
          <a:p>
            <a:r>
              <a:rPr lang="en-GB" sz="3600" b="1" dirty="0">
                <a:latin typeface="Arial" charset="0"/>
                <a:ea typeface="Arial" charset="0"/>
                <a:cs typeface="Arial" charset="0"/>
              </a:rPr>
              <a:t>Twitter Audience Responses to Complex TV: </a:t>
            </a:r>
            <a:r>
              <a:rPr lang="en-GB" sz="3600" b="1" i="1" dirty="0">
                <a:latin typeface="Arial" charset="0"/>
                <a:ea typeface="Arial" charset="0"/>
                <a:cs typeface="Arial" charset="0"/>
              </a:rPr>
              <a:t>Gomorrah — The series</a:t>
            </a:r>
          </a:p>
          <a:p>
            <a:r>
              <a:rPr lang="en-GB" sz="3600" b="1" dirty="0">
                <a:latin typeface="Arial" charset="0"/>
                <a:ea typeface="Arial" charset="0"/>
                <a:cs typeface="Arial" charset="0"/>
              </a:rPr>
              <a:t>  </a:t>
            </a:r>
            <a:endParaRPr lang="en-GB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800" dirty="0">
                <a:latin typeface="Arial" charset="0"/>
                <a:ea typeface="Arial" charset="0"/>
                <a:cs typeface="Arial" charset="0"/>
              </a:rPr>
              <a:t>Dr Alessio </a:t>
            </a:r>
            <a:r>
              <a:rPr lang="en-GB" sz="1800" dirty="0" err="1">
                <a:latin typeface="Arial" charset="0"/>
                <a:ea typeface="Arial" charset="0"/>
                <a:cs typeface="Arial" charset="0"/>
              </a:rPr>
              <a:t>Baldini</a:t>
            </a:r>
            <a:endParaRPr lang="en-GB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1800" dirty="0">
                <a:latin typeface="Arial" charset="0"/>
                <a:ea typeface="Arial" charset="0"/>
                <a:cs typeface="Arial" charset="0"/>
              </a:rPr>
              <a:t>Lecturer in Italian culture (University of Leeds)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3872652-C625-5E4C-FDED-C92799EF52BE}"/>
              </a:ext>
            </a:extLst>
          </p:cNvPr>
          <p:cNvSpPr txBox="1">
            <a:spLocks/>
          </p:cNvSpPr>
          <p:nvPr/>
        </p:nvSpPr>
        <p:spPr>
          <a:xfrm>
            <a:off x="403225" y="503238"/>
            <a:ext cx="6194345" cy="82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N8 CIR — DH Community Day</a:t>
            </a:r>
          </a:p>
        </p:txBody>
      </p:sp>
    </p:spTree>
    <p:extLst>
      <p:ext uri="{BB962C8B-B14F-4D97-AF65-F5344CB8AC3E}">
        <p14:creationId xmlns:p14="http://schemas.microsoft.com/office/powerpoint/2010/main" val="114176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1420</TotalTime>
  <Words>732</Words>
  <Application>Microsoft Macintosh PowerPoint</Application>
  <PresentationFormat>On-screen Show (4:3)</PresentationFormat>
  <Paragraphs>96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Smith</dc:creator>
  <cp:lastModifiedBy>Alessio Baldini</cp:lastModifiedBy>
  <cp:revision>54</cp:revision>
  <dcterms:created xsi:type="dcterms:W3CDTF">2016-04-21T11:06:06Z</dcterms:created>
  <dcterms:modified xsi:type="dcterms:W3CDTF">2023-06-06T17:42:14Z</dcterms:modified>
</cp:coreProperties>
</file>