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1.jpg" ContentType="image/jpg"/>
  <Override PartName="/ppt/media/image13.jpg" ContentType="image/jp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398" r:id="rId4"/>
    <p:sldId id="394" r:id="rId5"/>
    <p:sldId id="392" r:id="rId6"/>
    <p:sldId id="287" r:id="rId7"/>
    <p:sldId id="390" r:id="rId8"/>
    <p:sldId id="386" r:id="rId9"/>
    <p:sldId id="408" r:id="rId10"/>
    <p:sldId id="375" r:id="rId11"/>
    <p:sldId id="389" r:id="rId1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1095" autoAdjust="0"/>
  </p:normalViewPr>
  <p:slideViewPr>
    <p:cSldViewPr snapToGrid="0">
      <p:cViewPr varScale="1">
        <p:scale>
          <a:sx n="65" d="100"/>
          <a:sy n="65" d="100"/>
        </p:scale>
        <p:origin x="9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8C6D6-7270-4CD9-9830-CA7EABAF6D8A}" type="doc">
      <dgm:prSet loTypeId="urn:microsoft.com/office/officeart/2005/8/layout/chevron1" loCatId="process" qsTypeId="urn:microsoft.com/office/officeart/2005/8/quickstyle/simple5" qsCatId="simple" csTypeId="urn:microsoft.com/office/officeart/2005/8/colors/accent3_4" csCatId="accent3" phldr="1"/>
      <dgm:spPr/>
    </dgm:pt>
    <dgm:pt modelId="{E4603154-93F2-4C15-A57E-3FD15197FCD5}">
      <dgm:prSet phldrT="[Texto]"/>
      <dgm:spPr/>
      <dgm:t>
        <a:bodyPr/>
        <a:lstStyle/>
        <a:p>
          <a:r>
            <a:rPr lang="es-CL" dirty="0"/>
            <a:t>Training </a:t>
          </a:r>
          <a:r>
            <a:rPr lang="es-CL" dirty="0" err="1"/>
            <a:t>to</a:t>
          </a:r>
          <a:r>
            <a:rPr lang="es-CL" dirty="0"/>
            <a:t> use 360° cameras</a:t>
          </a:r>
        </a:p>
      </dgm:t>
    </dgm:pt>
    <dgm:pt modelId="{4F5BB1A1-9F8B-435E-8831-F8D5CEFDEF76}" type="parTrans" cxnId="{548438E6-4974-4983-B3DD-CC67FF847254}">
      <dgm:prSet/>
      <dgm:spPr/>
      <dgm:t>
        <a:bodyPr/>
        <a:lstStyle/>
        <a:p>
          <a:endParaRPr lang="es-CL"/>
        </a:p>
      </dgm:t>
    </dgm:pt>
    <dgm:pt modelId="{A7F31511-2868-4776-A3B2-2F728ECA09D0}" type="sibTrans" cxnId="{548438E6-4974-4983-B3DD-CC67FF847254}">
      <dgm:prSet/>
      <dgm:spPr/>
      <dgm:t>
        <a:bodyPr/>
        <a:lstStyle/>
        <a:p>
          <a:endParaRPr lang="es-CL"/>
        </a:p>
      </dgm:t>
    </dgm:pt>
    <dgm:pt modelId="{9A0C04EB-CE52-48B7-810B-EC91BE054D14}">
      <dgm:prSet phldrT="[Texto]"/>
      <dgm:spPr/>
      <dgm:t>
        <a:bodyPr/>
        <a:lstStyle/>
        <a:p>
          <a:r>
            <a:rPr lang="es-CL" dirty="0"/>
            <a:t>Experimental </a:t>
          </a:r>
          <a:r>
            <a:rPr lang="es-CL" dirty="0" err="1"/>
            <a:t>recordings</a:t>
          </a:r>
          <a:endParaRPr lang="es-CL" dirty="0"/>
        </a:p>
      </dgm:t>
    </dgm:pt>
    <dgm:pt modelId="{42E0D067-05BC-4554-8212-8D93AD6D70D8}" type="parTrans" cxnId="{C0AB7CC6-4428-4726-A9CC-F08B54ECD971}">
      <dgm:prSet/>
      <dgm:spPr/>
      <dgm:t>
        <a:bodyPr/>
        <a:lstStyle/>
        <a:p>
          <a:endParaRPr lang="es-CL"/>
        </a:p>
      </dgm:t>
    </dgm:pt>
    <dgm:pt modelId="{C52EDB3F-B185-49DF-8864-47445480D2AC}" type="sibTrans" cxnId="{C0AB7CC6-4428-4726-A9CC-F08B54ECD971}">
      <dgm:prSet/>
      <dgm:spPr/>
      <dgm:t>
        <a:bodyPr/>
        <a:lstStyle/>
        <a:p>
          <a:endParaRPr lang="es-CL"/>
        </a:p>
      </dgm:t>
    </dgm:pt>
    <dgm:pt modelId="{96250688-B065-4C67-B17A-D8EC4D5CF5A9}">
      <dgm:prSet phldrT="[Texto]"/>
      <dgm:spPr/>
      <dgm:t>
        <a:bodyPr/>
        <a:lstStyle/>
        <a:p>
          <a:r>
            <a:rPr lang="es-CL" dirty="0" err="1"/>
            <a:t>Reflection</a:t>
          </a:r>
          <a:r>
            <a:rPr lang="es-CL" dirty="0"/>
            <a:t> and </a:t>
          </a:r>
          <a:r>
            <a:rPr lang="es-CL" dirty="0" err="1"/>
            <a:t>management</a:t>
          </a:r>
          <a:r>
            <a:rPr lang="es-CL" dirty="0"/>
            <a:t> </a:t>
          </a:r>
          <a:r>
            <a:rPr lang="es-CL" dirty="0" err="1"/>
            <a:t>of</a:t>
          </a:r>
          <a:r>
            <a:rPr lang="es-CL" dirty="0"/>
            <a:t> </a:t>
          </a:r>
          <a:r>
            <a:rPr lang="es-CL" dirty="0" err="1"/>
            <a:t>the</a:t>
          </a:r>
          <a:r>
            <a:rPr lang="es-CL" dirty="0"/>
            <a:t> </a:t>
          </a:r>
          <a:r>
            <a:rPr lang="es-CL" dirty="0" err="1"/>
            <a:t>recordings</a:t>
          </a:r>
          <a:endParaRPr lang="es-CL" dirty="0"/>
        </a:p>
      </dgm:t>
    </dgm:pt>
    <dgm:pt modelId="{BDE632E2-EEDE-4DEA-9AF2-A8F2A9F1EF57}" type="parTrans" cxnId="{CF6A3C0D-604B-4CC0-865A-36DBD8565B53}">
      <dgm:prSet/>
      <dgm:spPr/>
      <dgm:t>
        <a:bodyPr/>
        <a:lstStyle/>
        <a:p>
          <a:endParaRPr lang="es-CL"/>
        </a:p>
      </dgm:t>
    </dgm:pt>
    <dgm:pt modelId="{30E5C09B-15C2-4149-9127-1731202AC341}" type="sibTrans" cxnId="{CF6A3C0D-604B-4CC0-865A-36DBD8565B53}">
      <dgm:prSet/>
      <dgm:spPr/>
      <dgm:t>
        <a:bodyPr/>
        <a:lstStyle/>
        <a:p>
          <a:endParaRPr lang="es-CL"/>
        </a:p>
      </dgm:t>
    </dgm:pt>
    <dgm:pt modelId="{FFF493DA-145F-4827-BF1D-8CACA6B643C8}">
      <dgm:prSet phldrT="[Texto]"/>
      <dgm:spPr/>
      <dgm:t>
        <a:bodyPr/>
        <a:lstStyle/>
        <a:p>
          <a:r>
            <a:rPr lang="es-CL" dirty="0" err="1"/>
            <a:t>Development</a:t>
          </a:r>
          <a:r>
            <a:rPr lang="es-CL" dirty="0"/>
            <a:t> </a:t>
          </a:r>
          <a:r>
            <a:rPr lang="es-CL" dirty="0" err="1"/>
            <a:t>of</a:t>
          </a:r>
          <a:r>
            <a:rPr lang="es-CL" dirty="0"/>
            <a:t> </a:t>
          </a:r>
          <a:r>
            <a:rPr lang="es-CL" dirty="0" err="1"/>
            <a:t>skills</a:t>
          </a:r>
          <a:r>
            <a:rPr lang="es-CL" dirty="0"/>
            <a:t> </a:t>
          </a:r>
          <a:r>
            <a:rPr lang="es-CL" dirty="0" err="1"/>
            <a:t>on</a:t>
          </a:r>
          <a:r>
            <a:rPr lang="es-CL" dirty="0"/>
            <a:t> </a:t>
          </a:r>
          <a:r>
            <a:rPr lang="es-CL" dirty="0" err="1"/>
            <a:t>the</a:t>
          </a:r>
          <a:r>
            <a:rPr lang="es-CL" dirty="0"/>
            <a:t> use </a:t>
          </a:r>
          <a:r>
            <a:rPr lang="es-CL" dirty="0" err="1"/>
            <a:t>of</a:t>
          </a:r>
          <a:r>
            <a:rPr lang="es-CL" dirty="0"/>
            <a:t> </a:t>
          </a:r>
          <a:r>
            <a:rPr lang="es-CL" dirty="0" err="1"/>
            <a:t>technology</a:t>
          </a:r>
          <a:endParaRPr lang="es-CL" dirty="0"/>
        </a:p>
      </dgm:t>
    </dgm:pt>
    <dgm:pt modelId="{38A1CC8E-C21E-40C8-8E45-026B58935E18}" type="parTrans" cxnId="{A10A8F03-476D-491D-BAA9-C10A87D286E7}">
      <dgm:prSet/>
      <dgm:spPr/>
      <dgm:t>
        <a:bodyPr/>
        <a:lstStyle/>
        <a:p>
          <a:endParaRPr lang="es-CL"/>
        </a:p>
      </dgm:t>
    </dgm:pt>
    <dgm:pt modelId="{DA4D2751-A403-4DDB-BA97-6B3E904A72C0}" type="sibTrans" cxnId="{A10A8F03-476D-491D-BAA9-C10A87D286E7}">
      <dgm:prSet/>
      <dgm:spPr/>
      <dgm:t>
        <a:bodyPr/>
        <a:lstStyle/>
        <a:p>
          <a:endParaRPr lang="es-CL"/>
        </a:p>
      </dgm:t>
    </dgm:pt>
    <dgm:pt modelId="{C874700C-4E62-4425-83B6-009680FFA293}">
      <dgm:prSet phldrT="[Texto]"/>
      <dgm:spPr/>
      <dgm:t>
        <a:bodyPr/>
        <a:lstStyle/>
        <a:p>
          <a:r>
            <a:rPr lang="es-CL" dirty="0"/>
            <a:t>Management </a:t>
          </a:r>
          <a:r>
            <a:rPr lang="es-CL" dirty="0" err="1"/>
            <a:t>of</a:t>
          </a:r>
          <a:r>
            <a:rPr lang="es-CL" dirty="0"/>
            <a:t> social </a:t>
          </a:r>
          <a:r>
            <a:rPr lang="es-CL" dirty="0" err="1"/>
            <a:t>networks</a:t>
          </a:r>
          <a:r>
            <a:rPr lang="es-CL" dirty="0"/>
            <a:t> </a:t>
          </a:r>
          <a:r>
            <a:rPr lang="es-CL" dirty="0" err="1"/>
            <a:t>created</a:t>
          </a:r>
          <a:r>
            <a:rPr lang="es-CL" dirty="0"/>
            <a:t> </a:t>
          </a:r>
          <a:r>
            <a:rPr lang="es-CL" dirty="0" err="1"/>
            <a:t>by</a:t>
          </a:r>
          <a:r>
            <a:rPr lang="es-CL" dirty="0"/>
            <a:t> </a:t>
          </a:r>
          <a:r>
            <a:rPr lang="es-CL" dirty="0" err="1"/>
            <a:t>the</a:t>
          </a:r>
          <a:r>
            <a:rPr lang="es-CL" dirty="0"/>
            <a:t> </a:t>
          </a:r>
          <a:r>
            <a:rPr lang="es-CL" dirty="0" err="1"/>
            <a:t>school</a:t>
          </a:r>
          <a:endParaRPr lang="es-CL" dirty="0"/>
        </a:p>
      </dgm:t>
    </dgm:pt>
    <dgm:pt modelId="{246289E7-4F1B-4229-AB52-67AE009BFB0E}" type="parTrans" cxnId="{4F435679-2EB5-4775-97D0-5561DE48B344}">
      <dgm:prSet/>
      <dgm:spPr/>
      <dgm:t>
        <a:bodyPr/>
        <a:lstStyle/>
        <a:p>
          <a:endParaRPr lang="es-CL"/>
        </a:p>
      </dgm:t>
    </dgm:pt>
    <dgm:pt modelId="{FC570AA1-58A1-4798-848F-B95B1031643F}" type="sibTrans" cxnId="{4F435679-2EB5-4775-97D0-5561DE48B344}">
      <dgm:prSet/>
      <dgm:spPr/>
      <dgm:t>
        <a:bodyPr/>
        <a:lstStyle/>
        <a:p>
          <a:endParaRPr lang="es-CL"/>
        </a:p>
      </dgm:t>
    </dgm:pt>
    <dgm:pt modelId="{9C5D1BBC-3CCF-48FE-B919-B8A77E90BD72}" type="pres">
      <dgm:prSet presAssocID="{9158C6D6-7270-4CD9-9830-CA7EABAF6D8A}" presName="Name0" presStyleCnt="0">
        <dgm:presLayoutVars>
          <dgm:dir/>
          <dgm:animLvl val="lvl"/>
          <dgm:resizeHandles val="exact"/>
        </dgm:presLayoutVars>
      </dgm:prSet>
      <dgm:spPr/>
    </dgm:pt>
    <dgm:pt modelId="{B2EBAF2F-D6DA-4E88-B8F4-DCB449111685}" type="pres">
      <dgm:prSet presAssocID="{E4603154-93F2-4C15-A57E-3FD15197FCD5}" presName="parTxOnly" presStyleLbl="node1" presStyleIdx="0" presStyleCnt="5">
        <dgm:presLayoutVars>
          <dgm:chMax val="0"/>
          <dgm:chPref val="0"/>
          <dgm:bulletEnabled val="1"/>
        </dgm:presLayoutVars>
      </dgm:prSet>
      <dgm:spPr/>
    </dgm:pt>
    <dgm:pt modelId="{274369C2-4478-46DE-A014-92874BCA1598}" type="pres">
      <dgm:prSet presAssocID="{A7F31511-2868-4776-A3B2-2F728ECA09D0}" presName="parTxOnlySpace" presStyleCnt="0"/>
      <dgm:spPr/>
    </dgm:pt>
    <dgm:pt modelId="{2128A698-CF0A-4BBF-9806-A837EDCE3964}" type="pres">
      <dgm:prSet presAssocID="{9A0C04EB-CE52-48B7-810B-EC91BE054D14}" presName="parTxOnly" presStyleLbl="node1" presStyleIdx="1" presStyleCnt="5">
        <dgm:presLayoutVars>
          <dgm:chMax val="0"/>
          <dgm:chPref val="0"/>
          <dgm:bulletEnabled val="1"/>
        </dgm:presLayoutVars>
      </dgm:prSet>
      <dgm:spPr/>
    </dgm:pt>
    <dgm:pt modelId="{D0530399-B32C-40C9-87BF-91B2A9123E31}" type="pres">
      <dgm:prSet presAssocID="{C52EDB3F-B185-49DF-8864-47445480D2AC}" presName="parTxOnlySpace" presStyleCnt="0"/>
      <dgm:spPr/>
    </dgm:pt>
    <dgm:pt modelId="{B0058A07-0FAC-4226-8726-3B540B607149}" type="pres">
      <dgm:prSet presAssocID="{96250688-B065-4C67-B17A-D8EC4D5CF5A9}" presName="parTxOnly" presStyleLbl="node1" presStyleIdx="2" presStyleCnt="5">
        <dgm:presLayoutVars>
          <dgm:chMax val="0"/>
          <dgm:chPref val="0"/>
          <dgm:bulletEnabled val="1"/>
        </dgm:presLayoutVars>
      </dgm:prSet>
      <dgm:spPr/>
    </dgm:pt>
    <dgm:pt modelId="{32520E03-F00A-4AAA-8F37-97E5A1CFBC16}" type="pres">
      <dgm:prSet presAssocID="{30E5C09B-15C2-4149-9127-1731202AC341}" presName="parTxOnlySpace" presStyleCnt="0"/>
      <dgm:spPr/>
    </dgm:pt>
    <dgm:pt modelId="{975944D1-0F70-43D6-9109-B64904F05E85}" type="pres">
      <dgm:prSet presAssocID="{FFF493DA-145F-4827-BF1D-8CACA6B643C8}" presName="parTxOnly" presStyleLbl="node1" presStyleIdx="3" presStyleCnt="5" custLinFactNeighborY="0">
        <dgm:presLayoutVars>
          <dgm:chMax val="0"/>
          <dgm:chPref val="0"/>
          <dgm:bulletEnabled val="1"/>
        </dgm:presLayoutVars>
      </dgm:prSet>
      <dgm:spPr/>
    </dgm:pt>
    <dgm:pt modelId="{D2F98A3D-70D9-4647-ABA9-9100C0E48CC5}" type="pres">
      <dgm:prSet presAssocID="{DA4D2751-A403-4DDB-BA97-6B3E904A72C0}" presName="parTxOnlySpace" presStyleCnt="0"/>
      <dgm:spPr/>
    </dgm:pt>
    <dgm:pt modelId="{BAE3DEFA-C682-4763-BCA6-7076D3767E48}" type="pres">
      <dgm:prSet presAssocID="{C874700C-4E62-4425-83B6-009680FFA293}" presName="parTxOnly" presStyleLbl="node1" presStyleIdx="4" presStyleCnt="5">
        <dgm:presLayoutVars>
          <dgm:chMax val="0"/>
          <dgm:chPref val="0"/>
          <dgm:bulletEnabled val="1"/>
        </dgm:presLayoutVars>
      </dgm:prSet>
      <dgm:spPr/>
    </dgm:pt>
  </dgm:ptLst>
  <dgm:cxnLst>
    <dgm:cxn modelId="{A10A8F03-476D-491D-BAA9-C10A87D286E7}" srcId="{9158C6D6-7270-4CD9-9830-CA7EABAF6D8A}" destId="{FFF493DA-145F-4827-BF1D-8CACA6B643C8}" srcOrd="3" destOrd="0" parTransId="{38A1CC8E-C21E-40C8-8E45-026B58935E18}" sibTransId="{DA4D2751-A403-4DDB-BA97-6B3E904A72C0}"/>
    <dgm:cxn modelId="{CF6A3C0D-604B-4CC0-865A-36DBD8565B53}" srcId="{9158C6D6-7270-4CD9-9830-CA7EABAF6D8A}" destId="{96250688-B065-4C67-B17A-D8EC4D5CF5A9}" srcOrd="2" destOrd="0" parTransId="{BDE632E2-EEDE-4DEA-9AF2-A8F2A9F1EF57}" sibTransId="{30E5C09B-15C2-4149-9127-1731202AC341}"/>
    <dgm:cxn modelId="{1412793C-C638-4192-B58C-56386F41F89D}" type="presOf" srcId="{C874700C-4E62-4425-83B6-009680FFA293}" destId="{BAE3DEFA-C682-4763-BCA6-7076D3767E48}" srcOrd="0" destOrd="0" presId="urn:microsoft.com/office/officeart/2005/8/layout/chevron1"/>
    <dgm:cxn modelId="{BA55FF3F-72B6-44D8-9BA8-3A4F168A0B57}" type="presOf" srcId="{FFF493DA-145F-4827-BF1D-8CACA6B643C8}" destId="{975944D1-0F70-43D6-9109-B64904F05E85}" srcOrd="0" destOrd="0" presId="urn:microsoft.com/office/officeart/2005/8/layout/chevron1"/>
    <dgm:cxn modelId="{90D99C49-B4F5-4047-85AA-1C6B0BB2DA11}" type="presOf" srcId="{E4603154-93F2-4C15-A57E-3FD15197FCD5}" destId="{B2EBAF2F-D6DA-4E88-B8F4-DCB449111685}" srcOrd="0" destOrd="0" presId="urn:microsoft.com/office/officeart/2005/8/layout/chevron1"/>
    <dgm:cxn modelId="{D7F01B4B-508A-4396-B33C-1D1072453B0B}" type="presOf" srcId="{9158C6D6-7270-4CD9-9830-CA7EABAF6D8A}" destId="{9C5D1BBC-3CCF-48FE-B919-B8A77E90BD72}" srcOrd="0" destOrd="0" presId="urn:microsoft.com/office/officeart/2005/8/layout/chevron1"/>
    <dgm:cxn modelId="{4F435679-2EB5-4775-97D0-5561DE48B344}" srcId="{9158C6D6-7270-4CD9-9830-CA7EABAF6D8A}" destId="{C874700C-4E62-4425-83B6-009680FFA293}" srcOrd="4" destOrd="0" parTransId="{246289E7-4F1B-4229-AB52-67AE009BFB0E}" sibTransId="{FC570AA1-58A1-4798-848F-B95B1031643F}"/>
    <dgm:cxn modelId="{E895A35A-4261-442A-93AA-4D151F353AB5}" type="presOf" srcId="{96250688-B065-4C67-B17A-D8EC4D5CF5A9}" destId="{B0058A07-0FAC-4226-8726-3B540B607149}" srcOrd="0" destOrd="0" presId="urn:microsoft.com/office/officeart/2005/8/layout/chevron1"/>
    <dgm:cxn modelId="{C0AB7CC6-4428-4726-A9CC-F08B54ECD971}" srcId="{9158C6D6-7270-4CD9-9830-CA7EABAF6D8A}" destId="{9A0C04EB-CE52-48B7-810B-EC91BE054D14}" srcOrd="1" destOrd="0" parTransId="{42E0D067-05BC-4554-8212-8D93AD6D70D8}" sibTransId="{C52EDB3F-B185-49DF-8864-47445480D2AC}"/>
    <dgm:cxn modelId="{548438E6-4974-4983-B3DD-CC67FF847254}" srcId="{9158C6D6-7270-4CD9-9830-CA7EABAF6D8A}" destId="{E4603154-93F2-4C15-A57E-3FD15197FCD5}" srcOrd="0" destOrd="0" parTransId="{4F5BB1A1-9F8B-435E-8831-F8D5CEFDEF76}" sibTransId="{A7F31511-2868-4776-A3B2-2F728ECA09D0}"/>
    <dgm:cxn modelId="{6D5F48ED-9B4D-4EFC-B35C-62FA4F3D4480}" type="presOf" srcId="{9A0C04EB-CE52-48B7-810B-EC91BE054D14}" destId="{2128A698-CF0A-4BBF-9806-A837EDCE3964}" srcOrd="0" destOrd="0" presId="urn:microsoft.com/office/officeart/2005/8/layout/chevron1"/>
    <dgm:cxn modelId="{4D6E9833-3FFC-4D14-B552-F156CAD0D0CC}" type="presParOf" srcId="{9C5D1BBC-3CCF-48FE-B919-B8A77E90BD72}" destId="{B2EBAF2F-D6DA-4E88-B8F4-DCB449111685}" srcOrd="0" destOrd="0" presId="urn:microsoft.com/office/officeart/2005/8/layout/chevron1"/>
    <dgm:cxn modelId="{69BB89A1-34CD-4741-9F71-2D27C87E8966}" type="presParOf" srcId="{9C5D1BBC-3CCF-48FE-B919-B8A77E90BD72}" destId="{274369C2-4478-46DE-A014-92874BCA1598}" srcOrd="1" destOrd="0" presId="urn:microsoft.com/office/officeart/2005/8/layout/chevron1"/>
    <dgm:cxn modelId="{C4BF5F01-AA7C-4FD9-B861-048A28F95BBE}" type="presParOf" srcId="{9C5D1BBC-3CCF-48FE-B919-B8A77E90BD72}" destId="{2128A698-CF0A-4BBF-9806-A837EDCE3964}" srcOrd="2" destOrd="0" presId="urn:microsoft.com/office/officeart/2005/8/layout/chevron1"/>
    <dgm:cxn modelId="{A866544D-9CF8-401B-9B66-65B014892A15}" type="presParOf" srcId="{9C5D1BBC-3CCF-48FE-B919-B8A77E90BD72}" destId="{D0530399-B32C-40C9-87BF-91B2A9123E31}" srcOrd="3" destOrd="0" presId="urn:microsoft.com/office/officeart/2005/8/layout/chevron1"/>
    <dgm:cxn modelId="{57D60400-A43E-4894-A0DE-7B47F6CF4A29}" type="presParOf" srcId="{9C5D1BBC-3CCF-48FE-B919-B8A77E90BD72}" destId="{B0058A07-0FAC-4226-8726-3B540B607149}" srcOrd="4" destOrd="0" presId="urn:microsoft.com/office/officeart/2005/8/layout/chevron1"/>
    <dgm:cxn modelId="{AE6AD3CA-8C50-44F5-AC2D-91410FEB3E9B}" type="presParOf" srcId="{9C5D1BBC-3CCF-48FE-B919-B8A77E90BD72}" destId="{32520E03-F00A-4AAA-8F37-97E5A1CFBC16}" srcOrd="5" destOrd="0" presId="urn:microsoft.com/office/officeart/2005/8/layout/chevron1"/>
    <dgm:cxn modelId="{2D2F8608-1892-44C2-8A6F-4ADEDED27667}" type="presParOf" srcId="{9C5D1BBC-3CCF-48FE-B919-B8A77E90BD72}" destId="{975944D1-0F70-43D6-9109-B64904F05E85}" srcOrd="6" destOrd="0" presId="urn:microsoft.com/office/officeart/2005/8/layout/chevron1"/>
    <dgm:cxn modelId="{8DDAA1D6-5818-4DEA-B67F-91AD6E91A72A}" type="presParOf" srcId="{9C5D1BBC-3CCF-48FE-B919-B8A77E90BD72}" destId="{D2F98A3D-70D9-4647-ABA9-9100C0E48CC5}" srcOrd="7" destOrd="0" presId="urn:microsoft.com/office/officeart/2005/8/layout/chevron1"/>
    <dgm:cxn modelId="{872BB039-C946-4AD4-9465-7B9A592FF026}" type="presParOf" srcId="{9C5D1BBC-3CCF-48FE-B919-B8A77E90BD72}" destId="{BAE3DEFA-C682-4763-BCA6-7076D3767E48}"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58C6D6-7270-4CD9-9830-CA7EABAF6D8A}" type="doc">
      <dgm:prSet loTypeId="urn:microsoft.com/office/officeart/2005/8/layout/chevron1" loCatId="process" qsTypeId="urn:microsoft.com/office/officeart/2005/8/quickstyle/simple5" qsCatId="simple" csTypeId="urn:microsoft.com/office/officeart/2005/8/colors/accent3_4" csCatId="accent3" phldr="1"/>
      <dgm:spPr/>
    </dgm:pt>
    <dgm:pt modelId="{E4603154-93F2-4C15-A57E-3FD15197FCD5}">
      <dgm:prSet phldrT="[Texto]"/>
      <dgm:spPr/>
      <dgm:t>
        <a:bodyPr/>
        <a:lstStyle/>
        <a:p>
          <a:r>
            <a:rPr lang="es-CL" dirty="0"/>
            <a:t>Training </a:t>
          </a:r>
          <a:r>
            <a:rPr lang="es-CL" dirty="0" err="1"/>
            <a:t>to</a:t>
          </a:r>
          <a:r>
            <a:rPr lang="es-CL" dirty="0"/>
            <a:t> use 360° cameras</a:t>
          </a:r>
        </a:p>
      </dgm:t>
    </dgm:pt>
    <dgm:pt modelId="{4F5BB1A1-9F8B-435E-8831-F8D5CEFDEF76}" type="parTrans" cxnId="{548438E6-4974-4983-B3DD-CC67FF847254}">
      <dgm:prSet/>
      <dgm:spPr/>
      <dgm:t>
        <a:bodyPr/>
        <a:lstStyle/>
        <a:p>
          <a:endParaRPr lang="es-CL"/>
        </a:p>
      </dgm:t>
    </dgm:pt>
    <dgm:pt modelId="{A7F31511-2868-4776-A3B2-2F728ECA09D0}" type="sibTrans" cxnId="{548438E6-4974-4983-B3DD-CC67FF847254}">
      <dgm:prSet/>
      <dgm:spPr/>
      <dgm:t>
        <a:bodyPr/>
        <a:lstStyle/>
        <a:p>
          <a:endParaRPr lang="es-CL"/>
        </a:p>
      </dgm:t>
    </dgm:pt>
    <dgm:pt modelId="{9A0C04EB-CE52-48B7-810B-EC91BE054D14}">
      <dgm:prSet phldrT="[Texto]"/>
      <dgm:spPr/>
      <dgm:t>
        <a:bodyPr/>
        <a:lstStyle/>
        <a:p>
          <a:r>
            <a:rPr lang="es-CL" dirty="0"/>
            <a:t>Experimental </a:t>
          </a:r>
          <a:r>
            <a:rPr lang="es-CL" dirty="0" err="1"/>
            <a:t>recordings</a:t>
          </a:r>
          <a:endParaRPr lang="es-CL" dirty="0"/>
        </a:p>
      </dgm:t>
    </dgm:pt>
    <dgm:pt modelId="{42E0D067-05BC-4554-8212-8D93AD6D70D8}" type="parTrans" cxnId="{C0AB7CC6-4428-4726-A9CC-F08B54ECD971}">
      <dgm:prSet/>
      <dgm:spPr/>
      <dgm:t>
        <a:bodyPr/>
        <a:lstStyle/>
        <a:p>
          <a:endParaRPr lang="es-CL"/>
        </a:p>
      </dgm:t>
    </dgm:pt>
    <dgm:pt modelId="{C52EDB3F-B185-49DF-8864-47445480D2AC}" type="sibTrans" cxnId="{C0AB7CC6-4428-4726-A9CC-F08B54ECD971}">
      <dgm:prSet/>
      <dgm:spPr/>
      <dgm:t>
        <a:bodyPr/>
        <a:lstStyle/>
        <a:p>
          <a:endParaRPr lang="es-CL"/>
        </a:p>
      </dgm:t>
    </dgm:pt>
    <dgm:pt modelId="{96250688-B065-4C67-B17A-D8EC4D5CF5A9}">
      <dgm:prSet phldrT="[Texto]"/>
      <dgm:spPr/>
      <dgm:t>
        <a:bodyPr/>
        <a:lstStyle/>
        <a:p>
          <a:r>
            <a:rPr lang="es-CL" dirty="0" err="1"/>
            <a:t>Reflection</a:t>
          </a:r>
          <a:r>
            <a:rPr lang="es-CL" dirty="0"/>
            <a:t> and </a:t>
          </a:r>
          <a:r>
            <a:rPr lang="es-CL" dirty="0" err="1"/>
            <a:t>management</a:t>
          </a:r>
          <a:r>
            <a:rPr lang="es-CL" dirty="0"/>
            <a:t> </a:t>
          </a:r>
          <a:r>
            <a:rPr lang="es-CL" dirty="0" err="1"/>
            <a:t>of</a:t>
          </a:r>
          <a:r>
            <a:rPr lang="es-CL" dirty="0"/>
            <a:t> </a:t>
          </a:r>
          <a:r>
            <a:rPr lang="es-CL" dirty="0" err="1"/>
            <a:t>the</a:t>
          </a:r>
          <a:r>
            <a:rPr lang="es-CL" dirty="0"/>
            <a:t> </a:t>
          </a:r>
          <a:r>
            <a:rPr lang="es-CL" dirty="0" err="1"/>
            <a:t>recordings</a:t>
          </a:r>
          <a:endParaRPr lang="es-CL" dirty="0"/>
        </a:p>
      </dgm:t>
    </dgm:pt>
    <dgm:pt modelId="{BDE632E2-EEDE-4DEA-9AF2-A8F2A9F1EF57}" type="parTrans" cxnId="{CF6A3C0D-604B-4CC0-865A-36DBD8565B53}">
      <dgm:prSet/>
      <dgm:spPr/>
      <dgm:t>
        <a:bodyPr/>
        <a:lstStyle/>
        <a:p>
          <a:endParaRPr lang="es-CL"/>
        </a:p>
      </dgm:t>
    </dgm:pt>
    <dgm:pt modelId="{30E5C09B-15C2-4149-9127-1731202AC341}" type="sibTrans" cxnId="{CF6A3C0D-604B-4CC0-865A-36DBD8565B53}">
      <dgm:prSet/>
      <dgm:spPr/>
      <dgm:t>
        <a:bodyPr/>
        <a:lstStyle/>
        <a:p>
          <a:endParaRPr lang="es-CL"/>
        </a:p>
      </dgm:t>
    </dgm:pt>
    <dgm:pt modelId="{FFF493DA-145F-4827-BF1D-8CACA6B643C8}">
      <dgm:prSet phldrT="[Texto]"/>
      <dgm:spPr/>
      <dgm:t>
        <a:bodyPr/>
        <a:lstStyle/>
        <a:p>
          <a:r>
            <a:rPr lang="es-CL" dirty="0" err="1"/>
            <a:t>Development</a:t>
          </a:r>
          <a:r>
            <a:rPr lang="es-CL" dirty="0"/>
            <a:t> </a:t>
          </a:r>
          <a:r>
            <a:rPr lang="es-CL" dirty="0" err="1"/>
            <a:t>of</a:t>
          </a:r>
          <a:r>
            <a:rPr lang="es-CL" dirty="0"/>
            <a:t> </a:t>
          </a:r>
          <a:r>
            <a:rPr lang="es-CL" dirty="0" err="1"/>
            <a:t>skills</a:t>
          </a:r>
          <a:r>
            <a:rPr lang="es-CL" dirty="0"/>
            <a:t> </a:t>
          </a:r>
          <a:r>
            <a:rPr lang="es-CL" dirty="0" err="1"/>
            <a:t>on</a:t>
          </a:r>
          <a:r>
            <a:rPr lang="es-CL" dirty="0"/>
            <a:t> </a:t>
          </a:r>
          <a:r>
            <a:rPr lang="es-CL" dirty="0" err="1"/>
            <a:t>the</a:t>
          </a:r>
          <a:r>
            <a:rPr lang="es-CL" dirty="0"/>
            <a:t> use </a:t>
          </a:r>
          <a:r>
            <a:rPr lang="es-CL" dirty="0" err="1"/>
            <a:t>of</a:t>
          </a:r>
          <a:r>
            <a:rPr lang="es-CL" dirty="0"/>
            <a:t> </a:t>
          </a:r>
          <a:r>
            <a:rPr lang="es-CL" dirty="0" err="1"/>
            <a:t>technology</a:t>
          </a:r>
          <a:endParaRPr lang="es-CL" dirty="0"/>
        </a:p>
      </dgm:t>
    </dgm:pt>
    <dgm:pt modelId="{38A1CC8E-C21E-40C8-8E45-026B58935E18}" type="parTrans" cxnId="{A10A8F03-476D-491D-BAA9-C10A87D286E7}">
      <dgm:prSet/>
      <dgm:spPr/>
      <dgm:t>
        <a:bodyPr/>
        <a:lstStyle/>
        <a:p>
          <a:endParaRPr lang="es-CL"/>
        </a:p>
      </dgm:t>
    </dgm:pt>
    <dgm:pt modelId="{DA4D2751-A403-4DDB-BA97-6B3E904A72C0}" type="sibTrans" cxnId="{A10A8F03-476D-491D-BAA9-C10A87D286E7}">
      <dgm:prSet/>
      <dgm:spPr/>
      <dgm:t>
        <a:bodyPr/>
        <a:lstStyle/>
        <a:p>
          <a:endParaRPr lang="es-CL"/>
        </a:p>
      </dgm:t>
    </dgm:pt>
    <dgm:pt modelId="{C874700C-4E62-4425-83B6-009680FFA293}">
      <dgm:prSet phldrT="[Texto]"/>
      <dgm:spPr/>
      <dgm:t>
        <a:bodyPr/>
        <a:lstStyle/>
        <a:p>
          <a:r>
            <a:rPr lang="es-CL" dirty="0"/>
            <a:t>Management </a:t>
          </a:r>
          <a:r>
            <a:rPr lang="es-CL" dirty="0" err="1"/>
            <a:t>of</a:t>
          </a:r>
          <a:r>
            <a:rPr lang="es-CL" dirty="0"/>
            <a:t> social </a:t>
          </a:r>
          <a:r>
            <a:rPr lang="es-CL" dirty="0" err="1"/>
            <a:t>networks</a:t>
          </a:r>
          <a:r>
            <a:rPr lang="es-CL" dirty="0"/>
            <a:t> </a:t>
          </a:r>
          <a:r>
            <a:rPr lang="es-CL" dirty="0" err="1"/>
            <a:t>created</a:t>
          </a:r>
          <a:r>
            <a:rPr lang="es-CL" dirty="0"/>
            <a:t> </a:t>
          </a:r>
          <a:r>
            <a:rPr lang="es-CL" dirty="0" err="1"/>
            <a:t>by</a:t>
          </a:r>
          <a:r>
            <a:rPr lang="es-CL" dirty="0"/>
            <a:t> </a:t>
          </a:r>
          <a:r>
            <a:rPr lang="es-CL" dirty="0" err="1"/>
            <a:t>the</a:t>
          </a:r>
          <a:r>
            <a:rPr lang="es-CL" dirty="0"/>
            <a:t> </a:t>
          </a:r>
          <a:r>
            <a:rPr lang="es-CL" dirty="0" err="1"/>
            <a:t>school</a:t>
          </a:r>
          <a:endParaRPr lang="es-CL" dirty="0"/>
        </a:p>
      </dgm:t>
    </dgm:pt>
    <dgm:pt modelId="{246289E7-4F1B-4229-AB52-67AE009BFB0E}" type="parTrans" cxnId="{4F435679-2EB5-4775-97D0-5561DE48B344}">
      <dgm:prSet/>
      <dgm:spPr/>
      <dgm:t>
        <a:bodyPr/>
        <a:lstStyle/>
        <a:p>
          <a:endParaRPr lang="es-CL"/>
        </a:p>
      </dgm:t>
    </dgm:pt>
    <dgm:pt modelId="{FC570AA1-58A1-4798-848F-B95B1031643F}" type="sibTrans" cxnId="{4F435679-2EB5-4775-97D0-5561DE48B344}">
      <dgm:prSet/>
      <dgm:spPr/>
      <dgm:t>
        <a:bodyPr/>
        <a:lstStyle/>
        <a:p>
          <a:endParaRPr lang="es-CL"/>
        </a:p>
      </dgm:t>
    </dgm:pt>
    <dgm:pt modelId="{9C5D1BBC-3CCF-48FE-B919-B8A77E90BD72}" type="pres">
      <dgm:prSet presAssocID="{9158C6D6-7270-4CD9-9830-CA7EABAF6D8A}" presName="Name0" presStyleCnt="0">
        <dgm:presLayoutVars>
          <dgm:dir/>
          <dgm:animLvl val="lvl"/>
          <dgm:resizeHandles val="exact"/>
        </dgm:presLayoutVars>
      </dgm:prSet>
      <dgm:spPr/>
    </dgm:pt>
    <dgm:pt modelId="{B2EBAF2F-D6DA-4E88-B8F4-DCB449111685}" type="pres">
      <dgm:prSet presAssocID="{E4603154-93F2-4C15-A57E-3FD15197FCD5}" presName="parTxOnly" presStyleLbl="node1" presStyleIdx="0" presStyleCnt="5">
        <dgm:presLayoutVars>
          <dgm:chMax val="0"/>
          <dgm:chPref val="0"/>
          <dgm:bulletEnabled val="1"/>
        </dgm:presLayoutVars>
      </dgm:prSet>
      <dgm:spPr/>
    </dgm:pt>
    <dgm:pt modelId="{274369C2-4478-46DE-A014-92874BCA1598}" type="pres">
      <dgm:prSet presAssocID="{A7F31511-2868-4776-A3B2-2F728ECA09D0}" presName="parTxOnlySpace" presStyleCnt="0"/>
      <dgm:spPr/>
    </dgm:pt>
    <dgm:pt modelId="{2128A698-CF0A-4BBF-9806-A837EDCE3964}" type="pres">
      <dgm:prSet presAssocID="{9A0C04EB-CE52-48B7-810B-EC91BE054D14}" presName="parTxOnly" presStyleLbl="node1" presStyleIdx="1" presStyleCnt="5">
        <dgm:presLayoutVars>
          <dgm:chMax val="0"/>
          <dgm:chPref val="0"/>
          <dgm:bulletEnabled val="1"/>
        </dgm:presLayoutVars>
      </dgm:prSet>
      <dgm:spPr/>
    </dgm:pt>
    <dgm:pt modelId="{D0530399-B32C-40C9-87BF-91B2A9123E31}" type="pres">
      <dgm:prSet presAssocID="{C52EDB3F-B185-49DF-8864-47445480D2AC}" presName="parTxOnlySpace" presStyleCnt="0"/>
      <dgm:spPr/>
    </dgm:pt>
    <dgm:pt modelId="{B0058A07-0FAC-4226-8726-3B540B607149}" type="pres">
      <dgm:prSet presAssocID="{96250688-B065-4C67-B17A-D8EC4D5CF5A9}" presName="parTxOnly" presStyleLbl="node1" presStyleIdx="2" presStyleCnt="5">
        <dgm:presLayoutVars>
          <dgm:chMax val="0"/>
          <dgm:chPref val="0"/>
          <dgm:bulletEnabled val="1"/>
        </dgm:presLayoutVars>
      </dgm:prSet>
      <dgm:spPr/>
    </dgm:pt>
    <dgm:pt modelId="{32520E03-F00A-4AAA-8F37-97E5A1CFBC16}" type="pres">
      <dgm:prSet presAssocID="{30E5C09B-15C2-4149-9127-1731202AC341}" presName="parTxOnlySpace" presStyleCnt="0"/>
      <dgm:spPr/>
    </dgm:pt>
    <dgm:pt modelId="{975944D1-0F70-43D6-9109-B64904F05E85}" type="pres">
      <dgm:prSet presAssocID="{FFF493DA-145F-4827-BF1D-8CACA6B643C8}" presName="parTxOnly" presStyleLbl="node1" presStyleIdx="3" presStyleCnt="5" custLinFactNeighborY="0">
        <dgm:presLayoutVars>
          <dgm:chMax val="0"/>
          <dgm:chPref val="0"/>
          <dgm:bulletEnabled val="1"/>
        </dgm:presLayoutVars>
      </dgm:prSet>
      <dgm:spPr/>
    </dgm:pt>
    <dgm:pt modelId="{D2F98A3D-70D9-4647-ABA9-9100C0E48CC5}" type="pres">
      <dgm:prSet presAssocID="{DA4D2751-A403-4DDB-BA97-6B3E904A72C0}" presName="parTxOnlySpace" presStyleCnt="0"/>
      <dgm:spPr/>
    </dgm:pt>
    <dgm:pt modelId="{BAE3DEFA-C682-4763-BCA6-7076D3767E48}" type="pres">
      <dgm:prSet presAssocID="{C874700C-4E62-4425-83B6-009680FFA293}" presName="parTxOnly" presStyleLbl="node1" presStyleIdx="4" presStyleCnt="5">
        <dgm:presLayoutVars>
          <dgm:chMax val="0"/>
          <dgm:chPref val="0"/>
          <dgm:bulletEnabled val="1"/>
        </dgm:presLayoutVars>
      </dgm:prSet>
      <dgm:spPr/>
    </dgm:pt>
  </dgm:ptLst>
  <dgm:cxnLst>
    <dgm:cxn modelId="{A10A8F03-476D-491D-BAA9-C10A87D286E7}" srcId="{9158C6D6-7270-4CD9-9830-CA7EABAF6D8A}" destId="{FFF493DA-145F-4827-BF1D-8CACA6B643C8}" srcOrd="3" destOrd="0" parTransId="{38A1CC8E-C21E-40C8-8E45-026B58935E18}" sibTransId="{DA4D2751-A403-4DDB-BA97-6B3E904A72C0}"/>
    <dgm:cxn modelId="{CF6A3C0D-604B-4CC0-865A-36DBD8565B53}" srcId="{9158C6D6-7270-4CD9-9830-CA7EABAF6D8A}" destId="{96250688-B065-4C67-B17A-D8EC4D5CF5A9}" srcOrd="2" destOrd="0" parTransId="{BDE632E2-EEDE-4DEA-9AF2-A8F2A9F1EF57}" sibTransId="{30E5C09B-15C2-4149-9127-1731202AC341}"/>
    <dgm:cxn modelId="{1412793C-C638-4192-B58C-56386F41F89D}" type="presOf" srcId="{C874700C-4E62-4425-83B6-009680FFA293}" destId="{BAE3DEFA-C682-4763-BCA6-7076D3767E48}" srcOrd="0" destOrd="0" presId="urn:microsoft.com/office/officeart/2005/8/layout/chevron1"/>
    <dgm:cxn modelId="{BA55FF3F-72B6-44D8-9BA8-3A4F168A0B57}" type="presOf" srcId="{FFF493DA-145F-4827-BF1D-8CACA6B643C8}" destId="{975944D1-0F70-43D6-9109-B64904F05E85}" srcOrd="0" destOrd="0" presId="urn:microsoft.com/office/officeart/2005/8/layout/chevron1"/>
    <dgm:cxn modelId="{90D99C49-B4F5-4047-85AA-1C6B0BB2DA11}" type="presOf" srcId="{E4603154-93F2-4C15-A57E-3FD15197FCD5}" destId="{B2EBAF2F-D6DA-4E88-B8F4-DCB449111685}" srcOrd="0" destOrd="0" presId="urn:microsoft.com/office/officeart/2005/8/layout/chevron1"/>
    <dgm:cxn modelId="{D7F01B4B-508A-4396-B33C-1D1072453B0B}" type="presOf" srcId="{9158C6D6-7270-4CD9-9830-CA7EABAF6D8A}" destId="{9C5D1BBC-3CCF-48FE-B919-B8A77E90BD72}" srcOrd="0" destOrd="0" presId="urn:microsoft.com/office/officeart/2005/8/layout/chevron1"/>
    <dgm:cxn modelId="{4F435679-2EB5-4775-97D0-5561DE48B344}" srcId="{9158C6D6-7270-4CD9-9830-CA7EABAF6D8A}" destId="{C874700C-4E62-4425-83B6-009680FFA293}" srcOrd="4" destOrd="0" parTransId="{246289E7-4F1B-4229-AB52-67AE009BFB0E}" sibTransId="{FC570AA1-58A1-4798-848F-B95B1031643F}"/>
    <dgm:cxn modelId="{E895A35A-4261-442A-93AA-4D151F353AB5}" type="presOf" srcId="{96250688-B065-4C67-B17A-D8EC4D5CF5A9}" destId="{B0058A07-0FAC-4226-8726-3B540B607149}" srcOrd="0" destOrd="0" presId="urn:microsoft.com/office/officeart/2005/8/layout/chevron1"/>
    <dgm:cxn modelId="{C0AB7CC6-4428-4726-A9CC-F08B54ECD971}" srcId="{9158C6D6-7270-4CD9-9830-CA7EABAF6D8A}" destId="{9A0C04EB-CE52-48B7-810B-EC91BE054D14}" srcOrd="1" destOrd="0" parTransId="{42E0D067-05BC-4554-8212-8D93AD6D70D8}" sibTransId="{C52EDB3F-B185-49DF-8864-47445480D2AC}"/>
    <dgm:cxn modelId="{548438E6-4974-4983-B3DD-CC67FF847254}" srcId="{9158C6D6-7270-4CD9-9830-CA7EABAF6D8A}" destId="{E4603154-93F2-4C15-A57E-3FD15197FCD5}" srcOrd="0" destOrd="0" parTransId="{4F5BB1A1-9F8B-435E-8831-F8D5CEFDEF76}" sibTransId="{A7F31511-2868-4776-A3B2-2F728ECA09D0}"/>
    <dgm:cxn modelId="{6D5F48ED-9B4D-4EFC-B35C-62FA4F3D4480}" type="presOf" srcId="{9A0C04EB-CE52-48B7-810B-EC91BE054D14}" destId="{2128A698-CF0A-4BBF-9806-A837EDCE3964}" srcOrd="0" destOrd="0" presId="urn:microsoft.com/office/officeart/2005/8/layout/chevron1"/>
    <dgm:cxn modelId="{4D6E9833-3FFC-4D14-B552-F156CAD0D0CC}" type="presParOf" srcId="{9C5D1BBC-3CCF-48FE-B919-B8A77E90BD72}" destId="{B2EBAF2F-D6DA-4E88-B8F4-DCB449111685}" srcOrd="0" destOrd="0" presId="urn:microsoft.com/office/officeart/2005/8/layout/chevron1"/>
    <dgm:cxn modelId="{69BB89A1-34CD-4741-9F71-2D27C87E8966}" type="presParOf" srcId="{9C5D1BBC-3CCF-48FE-B919-B8A77E90BD72}" destId="{274369C2-4478-46DE-A014-92874BCA1598}" srcOrd="1" destOrd="0" presId="urn:microsoft.com/office/officeart/2005/8/layout/chevron1"/>
    <dgm:cxn modelId="{C4BF5F01-AA7C-4FD9-B861-048A28F95BBE}" type="presParOf" srcId="{9C5D1BBC-3CCF-48FE-B919-B8A77E90BD72}" destId="{2128A698-CF0A-4BBF-9806-A837EDCE3964}" srcOrd="2" destOrd="0" presId="urn:microsoft.com/office/officeart/2005/8/layout/chevron1"/>
    <dgm:cxn modelId="{A866544D-9CF8-401B-9B66-65B014892A15}" type="presParOf" srcId="{9C5D1BBC-3CCF-48FE-B919-B8A77E90BD72}" destId="{D0530399-B32C-40C9-87BF-91B2A9123E31}" srcOrd="3" destOrd="0" presId="urn:microsoft.com/office/officeart/2005/8/layout/chevron1"/>
    <dgm:cxn modelId="{57D60400-A43E-4894-A0DE-7B47F6CF4A29}" type="presParOf" srcId="{9C5D1BBC-3CCF-48FE-B919-B8A77E90BD72}" destId="{B0058A07-0FAC-4226-8726-3B540B607149}" srcOrd="4" destOrd="0" presId="urn:microsoft.com/office/officeart/2005/8/layout/chevron1"/>
    <dgm:cxn modelId="{AE6AD3CA-8C50-44F5-AC2D-91410FEB3E9B}" type="presParOf" srcId="{9C5D1BBC-3CCF-48FE-B919-B8A77E90BD72}" destId="{32520E03-F00A-4AAA-8F37-97E5A1CFBC16}" srcOrd="5" destOrd="0" presId="urn:microsoft.com/office/officeart/2005/8/layout/chevron1"/>
    <dgm:cxn modelId="{2D2F8608-1892-44C2-8A6F-4ADEDED27667}" type="presParOf" srcId="{9C5D1BBC-3CCF-48FE-B919-B8A77E90BD72}" destId="{975944D1-0F70-43D6-9109-B64904F05E85}" srcOrd="6" destOrd="0" presId="urn:microsoft.com/office/officeart/2005/8/layout/chevron1"/>
    <dgm:cxn modelId="{8DDAA1D6-5818-4DEA-B67F-91AD6E91A72A}" type="presParOf" srcId="{9C5D1BBC-3CCF-48FE-B919-B8A77E90BD72}" destId="{D2F98A3D-70D9-4647-ABA9-9100C0E48CC5}" srcOrd="7" destOrd="0" presId="urn:microsoft.com/office/officeart/2005/8/layout/chevron1"/>
    <dgm:cxn modelId="{872BB039-C946-4AD4-9465-7B9A592FF026}" type="presParOf" srcId="{9C5D1BBC-3CCF-48FE-B919-B8A77E90BD72}" destId="{BAE3DEFA-C682-4763-BCA6-7076D3767E48}"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82258-FB71-4BBA-8E6F-82B3CFA21E29}"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03D3D1-0F2F-4FBC-9EDD-B02A20BDE792}">
      <dgm:prSet/>
      <dgm:spPr/>
      <dgm:t>
        <a:bodyPr/>
        <a:lstStyle/>
        <a:p>
          <a:pPr>
            <a:lnSpc>
              <a:spcPct val="100000"/>
            </a:lnSpc>
          </a:pPr>
          <a:r>
            <a:rPr lang="es-CL" dirty="0"/>
            <a:t>IT </a:t>
          </a:r>
          <a:r>
            <a:rPr lang="es-CL" dirty="0" err="1"/>
            <a:t>challenge</a:t>
          </a:r>
          <a:r>
            <a:rPr lang="es-CL" dirty="0"/>
            <a:t> </a:t>
          </a:r>
          <a:r>
            <a:rPr lang="es-CL" dirty="0" err="1"/>
            <a:t>the</a:t>
          </a:r>
          <a:r>
            <a:rPr lang="es-CL" dirty="0"/>
            <a:t> </a:t>
          </a:r>
          <a:r>
            <a:rPr lang="es-CL" dirty="0" err="1"/>
            <a:t>school</a:t>
          </a:r>
          <a:r>
            <a:rPr lang="es-CL" dirty="0"/>
            <a:t> </a:t>
          </a:r>
          <a:r>
            <a:rPr lang="es-CL" dirty="0" err="1"/>
            <a:t>communities</a:t>
          </a:r>
          <a:r>
            <a:rPr lang="es-CL" dirty="0"/>
            <a:t> in </a:t>
          </a:r>
          <a:r>
            <a:rPr lang="es-CL" dirty="0" err="1"/>
            <a:t>different</a:t>
          </a:r>
          <a:r>
            <a:rPr lang="es-CL" dirty="0"/>
            <a:t> </a:t>
          </a:r>
          <a:r>
            <a:rPr lang="es-CL" dirty="0" err="1"/>
            <a:t>ways</a:t>
          </a:r>
          <a:r>
            <a:rPr lang="es-CL" dirty="0"/>
            <a:t>, </a:t>
          </a:r>
          <a:r>
            <a:rPr lang="es-CL" dirty="0" err="1"/>
            <a:t>even</a:t>
          </a:r>
          <a:r>
            <a:rPr lang="es-CL" dirty="0"/>
            <a:t> </a:t>
          </a:r>
          <a:r>
            <a:rPr lang="es-CL" dirty="0" err="1"/>
            <a:t>though</a:t>
          </a:r>
          <a:r>
            <a:rPr lang="es-CL" dirty="0"/>
            <a:t> </a:t>
          </a:r>
          <a:r>
            <a:rPr lang="es-CL" dirty="0" err="1"/>
            <a:t>the</a:t>
          </a:r>
          <a:r>
            <a:rPr lang="es-CL" dirty="0"/>
            <a:t> </a:t>
          </a:r>
          <a:r>
            <a:rPr lang="es-CL" dirty="0" err="1"/>
            <a:t>goal</a:t>
          </a:r>
          <a:r>
            <a:rPr lang="es-CL" dirty="0"/>
            <a:t> </a:t>
          </a:r>
          <a:r>
            <a:rPr lang="es-CL" dirty="0" err="1"/>
            <a:t>was</a:t>
          </a:r>
          <a:r>
            <a:rPr lang="es-CL" dirty="0"/>
            <a:t> </a:t>
          </a:r>
          <a:r>
            <a:rPr lang="es-CL" dirty="0" err="1"/>
            <a:t>the</a:t>
          </a:r>
          <a:r>
            <a:rPr lang="es-CL" dirty="0"/>
            <a:t> </a:t>
          </a:r>
          <a:r>
            <a:rPr lang="es-CL" dirty="0" err="1"/>
            <a:t>same</a:t>
          </a:r>
          <a:r>
            <a:rPr lang="es-CL" dirty="0"/>
            <a:t>, and drill </a:t>
          </a:r>
          <a:r>
            <a:rPr lang="es-CL" dirty="0" err="1"/>
            <a:t>recordings</a:t>
          </a:r>
          <a:r>
            <a:rPr lang="es-CL" dirty="0"/>
            <a:t> </a:t>
          </a:r>
          <a:r>
            <a:rPr lang="es-CL" dirty="0" err="1"/>
            <a:t>were</a:t>
          </a:r>
          <a:r>
            <a:rPr lang="es-CL" dirty="0"/>
            <a:t> </a:t>
          </a:r>
          <a:r>
            <a:rPr lang="es-CL" dirty="0" err="1"/>
            <a:t>obtained</a:t>
          </a:r>
          <a:r>
            <a:rPr lang="es-CL" dirty="0"/>
            <a:t> </a:t>
          </a:r>
          <a:r>
            <a:rPr lang="es-CL" dirty="0" err="1"/>
            <a:t>from</a:t>
          </a:r>
          <a:r>
            <a:rPr lang="es-CL" dirty="0"/>
            <a:t> </a:t>
          </a:r>
          <a:r>
            <a:rPr lang="es-CL" dirty="0" err="1"/>
            <a:t>both</a:t>
          </a:r>
          <a:r>
            <a:rPr lang="es-CL" dirty="0"/>
            <a:t>. </a:t>
          </a:r>
          <a:endParaRPr lang="en-US" dirty="0"/>
        </a:p>
      </dgm:t>
    </dgm:pt>
    <dgm:pt modelId="{71DC6EB2-037F-4B2F-824E-E30972BFA912}" type="parTrans" cxnId="{7D257D2D-EDDE-4F8E-913F-1B4F33F943D3}">
      <dgm:prSet/>
      <dgm:spPr/>
      <dgm:t>
        <a:bodyPr/>
        <a:lstStyle/>
        <a:p>
          <a:endParaRPr lang="en-US"/>
        </a:p>
      </dgm:t>
    </dgm:pt>
    <dgm:pt modelId="{F886708F-5647-4ED8-A933-AEDB5670454A}" type="sibTrans" cxnId="{7D257D2D-EDDE-4F8E-913F-1B4F33F943D3}">
      <dgm:prSet/>
      <dgm:spPr/>
      <dgm:t>
        <a:bodyPr/>
        <a:lstStyle/>
        <a:p>
          <a:pPr>
            <a:lnSpc>
              <a:spcPct val="100000"/>
            </a:lnSpc>
          </a:pPr>
          <a:endParaRPr lang="en-US"/>
        </a:p>
      </dgm:t>
    </dgm:pt>
    <dgm:pt modelId="{4D210063-C125-4760-87AA-62C6704907E1}">
      <dgm:prSet/>
      <dgm:spPr/>
      <dgm:t>
        <a:bodyPr/>
        <a:lstStyle/>
        <a:p>
          <a:pPr>
            <a:lnSpc>
              <a:spcPct val="100000"/>
            </a:lnSpc>
          </a:pPr>
          <a:r>
            <a:rPr lang="en-US" dirty="0"/>
            <a:t>For the research, data collection has been successful. However, it revealed emergent but not less important outcomes: the use of technologies itself implies the knowledge of digital technologies (i.e. social networks). </a:t>
          </a:r>
        </a:p>
      </dgm:t>
    </dgm:pt>
    <dgm:pt modelId="{B9D3A1DC-0BF4-4448-85AA-48F0076DDDC6}" type="parTrans" cxnId="{C4DF9FB7-6C4C-435A-864A-3173D4E32ECE}">
      <dgm:prSet/>
      <dgm:spPr/>
      <dgm:t>
        <a:bodyPr/>
        <a:lstStyle/>
        <a:p>
          <a:endParaRPr lang="en-US"/>
        </a:p>
      </dgm:t>
    </dgm:pt>
    <dgm:pt modelId="{C86D84B5-F26D-4EBE-BF4C-E0F6C5BC99F7}" type="sibTrans" cxnId="{C4DF9FB7-6C4C-435A-864A-3173D4E32ECE}">
      <dgm:prSet/>
      <dgm:spPr/>
      <dgm:t>
        <a:bodyPr/>
        <a:lstStyle/>
        <a:p>
          <a:pPr>
            <a:lnSpc>
              <a:spcPct val="100000"/>
            </a:lnSpc>
          </a:pPr>
          <a:endParaRPr lang="en-US"/>
        </a:p>
      </dgm:t>
    </dgm:pt>
    <dgm:pt modelId="{BCF25C47-C0D7-43AA-AF68-FA84E75ABC10}">
      <dgm:prSet/>
      <dgm:spPr/>
      <dgm:t>
        <a:bodyPr/>
        <a:lstStyle/>
        <a:p>
          <a:pPr>
            <a:lnSpc>
              <a:spcPct val="100000"/>
            </a:lnSpc>
          </a:pPr>
          <a:r>
            <a:rPr lang="es-CL" dirty="0" err="1"/>
            <a:t>Despite</a:t>
          </a:r>
          <a:r>
            <a:rPr lang="es-CL" dirty="0"/>
            <a:t> </a:t>
          </a:r>
          <a:r>
            <a:rPr lang="es-CL" dirty="0" err="1"/>
            <a:t>the</a:t>
          </a:r>
          <a:r>
            <a:rPr lang="es-CL" dirty="0"/>
            <a:t> </a:t>
          </a:r>
          <a:r>
            <a:rPr lang="es-CL" dirty="0" err="1"/>
            <a:t>immersive</a:t>
          </a:r>
          <a:r>
            <a:rPr lang="es-CL" dirty="0"/>
            <a:t> </a:t>
          </a:r>
          <a:r>
            <a:rPr lang="es-CL" dirty="0" err="1"/>
            <a:t>outcomes</a:t>
          </a:r>
          <a:r>
            <a:rPr lang="es-CL" dirty="0"/>
            <a:t> </a:t>
          </a:r>
          <a:r>
            <a:rPr lang="es-CL" dirty="0" err="1"/>
            <a:t>of</a:t>
          </a:r>
          <a:r>
            <a:rPr lang="es-CL" dirty="0"/>
            <a:t> </a:t>
          </a:r>
          <a:r>
            <a:rPr lang="es-CL" dirty="0" err="1"/>
            <a:t>this</a:t>
          </a:r>
          <a:r>
            <a:rPr lang="es-CL" dirty="0"/>
            <a:t> </a:t>
          </a:r>
          <a:r>
            <a:rPr lang="es-CL" dirty="0" err="1"/>
            <a:t>research</a:t>
          </a:r>
          <a:r>
            <a:rPr lang="es-CL" dirty="0"/>
            <a:t>, </a:t>
          </a:r>
          <a:r>
            <a:rPr lang="es-CL" dirty="0" err="1"/>
            <a:t>conducting</a:t>
          </a:r>
          <a:r>
            <a:rPr lang="es-CL" dirty="0"/>
            <a:t> </a:t>
          </a:r>
          <a:r>
            <a:rPr lang="es-CL" dirty="0" err="1"/>
            <a:t>the</a:t>
          </a:r>
          <a:r>
            <a:rPr lang="es-CL" dirty="0"/>
            <a:t> </a:t>
          </a:r>
          <a:r>
            <a:rPr lang="es-CL" dirty="0" err="1"/>
            <a:t>project</a:t>
          </a:r>
          <a:r>
            <a:rPr lang="es-CL" dirty="0"/>
            <a:t> </a:t>
          </a:r>
          <a:r>
            <a:rPr lang="es-CL" dirty="0" err="1"/>
            <a:t>on</a:t>
          </a:r>
          <a:r>
            <a:rPr lang="es-CL" dirty="0"/>
            <a:t>-site </a:t>
          </a:r>
          <a:r>
            <a:rPr lang="es-CL" dirty="0" err="1"/>
            <a:t>was</a:t>
          </a:r>
          <a:r>
            <a:rPr lang="es-CL" dirty="0"/>
            <a:t> </a:t>
          </a:r>
          <a:r>
            <a:rPr lang="es-CL" dirty="0" err="1"/>
            <a:t>critical</a:t>
          </a:r>
          <a:r>
            <a:rPr lang="es-CL" dirty="0"/>
            <a:t> </a:t>
          </a:r>
          <a:r>
            <a:rPr lang="es-CL" dirty="0" err="1"/>
            <a:t>to</a:t>
          </a:r>
          <a:r>
            <a:rPr lang="es-CL" dirty="0"/>
            <a:t> observe </a:t>
          </a:r>
          <a:r>
            <a:rPr lang="es-CL" dirty="0" err="1"/>
            <a:t>the</a:t>
          </a:r>
          <a:r>
            <a:rPr lang="es-CL" dirty="0"/>
            <a:t> </a:t>
          </a:r>
          <a:r>
            <a:rPr lang="es-CL" dirty="0" err="1"/>
            <a:t>interaction</a:t>
          </a:r>
          <a:r>
            <a:rPr lang="es-CL" dirty="0"/>
            <a:t> </a:t>
          </a:r>
          <a:r>
            <a:rPr lang="es-CL" dirty="0" err="1"/>
            <a:t>with</a:t>
          </a:r>
          <a:r>
            <a:rPr lang="es-CL" dirty="0"/>
            <a:t> </a:t>
          </a:r>
          <a:r>
            <a:rPr lang="es-CL" dirty="0" err="1"/>
            <a:t>the</a:t>
          </a:r>
          <a:r>
            <a:rPr lang="es-CL" dirty="0"/>
            <a:t> </a:t>
          </a:r>
          <a:r>
            <a:rPr lang="es-CL" dirty="0" err="1"/>
            <a:t>technology</a:t>
          </a:r>
          <a:r>
            <a:rPr lang="es-CL" dirty="0"/>
            <a:t> </a:t>
          </a:r>
          <a:r>
            <a:rPr lang="es-CL" dirty="0" err="1"/>
            <a:t>among</a:t>
          </a:r>
          <a:r>
            <a:rPr lang="es-CL" dirty="0"/>
            <a:t> </a:t>
          </a:r>
          <a:r>
            <a:rPr lang="es-CL" dirty="0" err="1"/>
            <a:t>children</a:t>
          </a:r>
          <a:r>
            <a:rPr lang="es-CL" dirty="0"/>
            <a:t>.</a:t>
          </a:r>
          <a:endParaRPr lang="en-US" dirty="0"/>
        </a:p>
      </dgm:t>
    </dgm:pt>
    <dgm:pt modelId="{AB7E386E-952B-4336-B8DA-60EF5A106E9A}" type="parTrans" cxnId="{6DA6723F-1D2B-43E9-866A-43C59EFAF33B}">
      <dgm:prSet/>
      <dgm:spPr/>
      <dgm:t>
        <a:bodyPr/>
        <a:lstStyle/>
        <a:p>
          <a:endParaRPr lang="en-US"/>
        </a:p>
      </dgm:t>
    </dgm:pt>
    <dgm:pt modelId="{0C4E59AE-631F-46DF-A4B3-5242514CDC49}" type="sibTrans" cxnId="{6DA6723F-1D2B-43E9-866A-43C59EFAF33B}">
      <dgm:prSet/>
      <dgm:spPr/>
      <dgm:t>
        <a:bodyPr/>
        <a:lstStyle/>
        <a:p>
          <a:endParaRPr lang="en-US"/>
        </a:p>
      </dgm:t>
    </dgm:pt>
    <dgm:pt modelId="{6B6BBCD5-754D-4B60-9F0A-3DE17BF24BEA}" type="pres">
      <dgm:prSet presAssocID="{ADD82258-FB71-4BBA-8E6F-82B3CFA21E29}" presName="root" presStyleCnt="0">
        <dgm:presLayoutVars>
          <dgm:dir/>
          <dgm:resizeHandles val="exact"/>
        </dgm:presLayoutVars>
      </dgm:prSet>
      <dgm:spPr/>
    </dgm:pt>
    <dgm:pt modelId="{065EBCAB-1785-4321-8C1D-83B920C7D232}" type="pres">
      <dgm:prSet presAssocID="{ADD82258-FB71-4BBA-8E6F-82B3CFA21E29}" presName="container" presStyleCnt="0">
        <dgm:presLayoutVars>
          <dgm:dir/>
          <dgm:resizeHandles val="exact"/>
        </dgm:presLayoutVars>
      </dgm:prSet>
      <dgm:spPr/>
    </dgm:pt>
    <dgm:pt modelId="{2B0A2379-2570-4FB3-8546-05B3F48AD4EC}" type="pres">
      <dgm:prSet presAssocID="{C703D3D1-0F2F-4FBC-9EDD-B02A20BDE792}" presName="compNode" presStyleCnt="0"/>
      <dgm:spPr/>
    </dgm:pt>
    <dgm:pt modelId="{71DFA6DA-EA50-4699-83E3-7522E840B91F}" type="pres">
      <dgm:prSet presAssocID="{C703D3D1-0F2F-4FBC-9EDD-B02A20BDE792}" presName="iconBgRect" presStyleLbl="bgShp" presStyleIdx="0" presStyleCnt="3"/>
      <dgm:spPr/>
    </dgm:pt>
    <dgm:pt modelId="{B7805B45-2277-40D4-A553-C20AEC7980FF}" type="pres">
      <dgm:prSet presAssocID="{C703D3D1-0F2F-4FBC-9EDD-B02A20BDE7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ula de clases"/>
        </a:ext>
      </dgm:extLst>
    </dgm:pt>
    <dgm:pt modelId="{FB01C61C-1CF7-4DAF-9375-B0C6E1C5DDB8}" type="pres">
      <dgm:prSet presAssocID="{C703D3D1-0F2F-4FBC-9EDD-B02A20BDE792}" presName="spaceRect" presStyleCnt="0"/>
      <dgm:spPr/>
    </dgm:pt>
    <dgm:pt modelId="{32A549FB-2C8A-4A6F-ADBD-487B22FED15B}" type="pres">
      <dgm:prSet presAssocID="{C703D3D1-0F2F-4FBC-9EDD-B02A20BDE792}" presName="textRect" presStyleLbl="revTx" presStyleIdx="0" presStyleCnt="3">
        <dgm:presLayoutVars>
          <dgm:chMax val="1"/>
          <dgm:chPref val="1"/>
        </dgm:presLayoutVars>
      </dgm:prSet>
      <dgm:spPr/>
    </dgm:pt>
    <dgm:pt modelId="{F5478EE2-4157-4118-A656-A6F30B2280C9}" type="pres">
      <dgm:prSet presAssocID="{F886708F-5647-4ED8-A933-AEDB5670454A}" presName="sibTrans" presStyleLbl="sibTrans2D1" presStyleIdx="0" presStyleCnt="0"/>
      <dgm:spPr/>
    </dgm:pt>
    <dgm:pt modelId="{C54E39DB-76C9-499B-9513-BC0CFC67CFD9}" type="pres">
      <dgm:prSet presAssocID="{4D210063-C125-4760-87AA-62C6704907E1}" presName="compNode" presStyleCnt="0"/>
      <dgm:spPr/>
    </dgm:pt>
    <dgm:pt modelId="{51AEFB76-7B16-48F5-93D7-2ECA0F8095F5}" type="pres">
      <dgm:prSet presAssocID="{4D210063-C125-4760-87AA-62C6704907E1}" presName="iconBgRect" presStyleLbl="bgShp" presStyleIdx="1" presStyleCnt="3"/>
      <dgm:spPr/>
    </dgm:pt>
    <dgm:pt modelId="{2D8F49B3-524A-4500-80CC-084676135524}" type="pres">
      <dgm:prSet presAssocID="{4D210063-C125-4760-87AA-62C6704907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illas"/>
        </a:ext>
      </dgm:extLst>
    </dgm:pt>
    <dgm:pt modelId="{D95B0C1C-8851-4E83-92FE-E4D70FDC539C}" type="pres">
      <dgm:prSet presAssocID="{4D210063-C125-4760-87AA-62C6704907E1}" presName="spaceRect" presStyleCnt="0"/>
      <dgm:spPr/>
    </dgm:pt>
    <dgm:pt modelId="{76D5F5B4-AC4E-4CF9-911D-FC0758B3166D}" type="pres">
      <dgm:prSet presAssocID="{4D210063-C125-4760-87AA-62C6704907E1}" presName="textRect" presStyleLbl="revTx" presStyleIdx="1" presStyleCnt="3">
        <dgm:presLayoutVars>
          <dgm:chMax val="1"/>
          <dgm:chPref val="1"/>
        </dgm:presLayoutVars>
      </dgm:prSet>
      <dgm:spPr/>
    </dgm:pt>
    <dgm:pt modelId="{87EFB8FA-82BC-45CF-BA4B-D7B97F36E4B7}" type="pres">
      <dgm:prSet presAssocID="{C86D84B5-F26D-4EBE-BF4C-E0F6C5BC99F7}" presName="sibTrans" presStyleLbl="sibTrans2D1" presStyleIdx="0" presStyleCnt="0"/>
      <dgm:spPr/>
    </dgm:pt>
    <dgm:pt modelId="{935EBD34-E12C-4236-A769-56B22080BAEE}" type="pres">
      <dgm:prSet presAssocID="{BCF25C47-C0D7-43AA-AF68-FA84E75ABC10}" presName="compNode" presStyleCnt="0"/>
      <dgm:spPr/>
    </dgm:pt>
    <dgm:pt modelId="{68E6861B-DD40-4B23-90FE-B100BC8006C0}" type="pres">
      <dgm:prSet presAssocID="{BCF25C47-C0D7-43AA-AF68-FA84E75ABC10}" presName="iconBgRect" presStyleLbl="bgShp" presStyleIdx="2" presStyleCnt="3"/>
      <dgm:spPr/>
    </dgm:pt>
    <dgm:pt modelId="{A7D17A29-7C37-4B66-AFF8-1C887C11757D}" type="pres">
      <dgm:prSet presAssocID="{BCF25C47-C0D7-43AA-AF68-FA84E75ABC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8276072E-0FE3-4D34-B0B2-51C327B4C295}" type="pres">
      <dgm:prSet presAssocID="{BCF25C47-C0D7-43AA-AF68-FA84E75ABC10}" presName="spaceRect" presStyleCnt="0"/>
      <dgm:spPr/>
    </dgm:pt>
    <dgm:pt modelId="{7406376A-8CAD-453F-8C8B-99509DA4B10F}" type="pres">
      <dgm:prSet presAssocID="{BCF25C47-C0D7-43AA-AF68-FA84E75ABC10}" presName="textRect" presStyleLbl="revTx" presStyleIdx="2" presStyleCnt="3">
        <dgm:presLayoutVars>
          <dgm:chMax val="1"/>
          <dgm:chPref val="1"/>
        </dgm:presLayoutVars>
      </dgm:prSet>
      <dgm:spPr/>
    </dgm:pt>
  </dgm:ptLst>
  <dgm:cxnLst>
    <dgm:cxn modelId="{7D257D2D-EDDE-4F8E-913F-1B4F33F943D3}" srcId="{ADD82258-FB71-4BBA-8E6F-82B3CFA21E29}" destId="{C703D3D1-0F2F-4FBC-9EDD-B02A20BDE792}" srcOrd="0" destOrd="0" parTransId="{71DC6EB2-037F-4B2F-824E-E30972BFA912}" sibTransId="{F886708F-5647-4ED8-A933-AEDB5670454A}"/>
    <dgm:cxn modelId="{E14D273A-2C00-4577-BE48-7AA6D9B1FAC9}" type="presOf" srcId="{BCF25C47-C0D7-43AA-AF68-FA84E75ABC10}" destId="{7406376A-8CAD-453F-8C8B-99509DA4B10F}" srcOrd="0" destOrd="0" presId="urn:microsoft.com/office/officeart/2018/2/layout/IconCircleList"/>
    <dgm:cxn modelId="{6DA6723F-1D2B-43E9-866A-43C59EFAF33B}" srcId="{ADD82258-FB71-4BBA-8E6F-82B3CFA21E29}" destId="{BCF25C47-C0D7-43AA-AF68-FA84E75ABC10}" srcOrd="2" destOrd="0" parTransId="{AB7E386E-952B-4336-B8DA-60EF5A106E9A}" sibTransId="{0C4E59AE-631F-46DF-A4B3-5242514CDC49}"/>
    <dgm:cxn modelId="{0D19A580-F507-4213-BE7E-834C6E493F63}" type="presOf" srcId="{4D210063-C125-4760-87AA-62C6704907E1}" destId="{76D5F5B4-AC4E-4CF9-911D-FC0758B3166D}" srcOrd="0" destOrd="0" presId="urn:microsoft.com/office/officeart/2018/2/layout/IconCircleList"/>
    <dgm:cxn modelId="{63806DA1-7C44-466D-BEFA-E704D90E2A8B}" type="presOf" srcId="{F886708F-5647-4ED8-A933-AEDB5670454A}" destId="{F5478EE2-4157-4118-A656-A6F30B2280C9}" srcOrd="0" destOrd="0" presId="urn:microsoft.com/office/officeart/2018/2/layout/IconCircleList"/>
    <dgm:cxn modelId="{C4DF9FB7-6C4C-435A-864A-3173D4E32ECE}" srcId="{ADD82258-FB71-4BBA-8E6F-82B3CFA21E29}" destId="{4D210063-C125-4760-87AA-62C6704907E1}" srcOrd="1" destOrd="0" parTransId="{B9D3A1DC-0BF4-4448-85AA-48F0076DDDC6}" sibTransId="{C86D84B5-F26D-4EBE-BF4C-E0F6C5BC99F7}"/>
    <dgm:cxn modelId="{36D661C8-58BF-4FEF-A672-1F902BAE8D4F}" type="presOf" srcId="{C86D84B5-F26D-4EBE-BF4C-E0F6C5BC99F7}" destId="{87EFB8FA-82BC-45CF-BA4B-D7B97F36E4B7}" srcOrd="0" destOrd="0" presId="urn:microsoft.com/office/officeart/2018/2/layout/IconCircleList"/>
    <dgm:cxn modelId="{EC0FC9C9-430A-42FD-AE92-079842D215A7}" type="presOf" srcId="{ADD82258-FB71-4BBA-8E6F-82B3CFA21E29}" destId="{6B6BBCD5-754D-4B60-9F0A-3DE17BF24BEA}" srcOrd="0" destOrd="0" presId="urn:microsoft.com/office/officeart/2018/2/layout/IconCircleList"/>
    <dgm:cxn modelId="{086A7AED-B835-4971-BF2E-BD2F4ADF8A6E}" type="presOf" srcId="{C703D3D1-0F2F-4FBC-9EDD-B02A20BDE792}" destId="{32A549FB-2C8A-4A6F-ADBD-487B22FED15B}" srcOrd="0" destOrd="0" presId="urn:microsoft.com/office/officeart/2018/2/layout/IconCircleList"/>
    <dgm:cxn modelId="{9BE6F4FE-A0DF-4F12-A2EB-F57B1453EA0E}" type="presParOf" srcId="{6B6BBCD5-754D-4B60-9F0A-3DE17BF24BEA}" destId="{065EBCAB-1785-4321-8C1D-83B920C7D232}" srcOrd="0" destOrd="0" presId="urn:microsoft.com/office/officeart/2018/2/layout/IconCircleList"/>
    <dgm:cxn modelId="{180F3A02-16AF-46C5-B220-23CEE8FB5979}" type="presParOf" srcId="{065EBCAB-1785-4321-8C1D-83B920C7D232}" destId="{2B0A2379-2570-4FB3-8546-05B3F48AD4EC}" srcOrd="0" destOrd="0" presId="urn:microsoft.com/office/officeart/2018/2/layout/IconCircleList"/>
    <dgm:cxn modelId="{E9923A1A-4484-41D6-AA99-2971E16FE3D1}" type="presParOf" srcId="{2B0A2379-2570-4FB3-8546-05B3F48AD4EC}" destId="{71DFA6DA-EA50-4699-83E3-7522E840B91F}" srcOrd="0" destOrd="0" presId="urn:microsoft.com/office/officeart/2018/2/layout/IconCircleList"/>
    <dgm:cxn modelId="{4C1E2D92-71F9-4EE5-B070-AA7D0BBDB2B6}" type="presParOf" srcId="{2B0A2379-2570-4FB3-8546-05B3F48AD4EC}" destId="{B7805B45-2277-40D4-A553-C20AEC7980FF}" srcOrd="1" destOrd="0" presId="urn:microsoft.com/office/officeart/2018/2/layout/IconCircleList"/>
    <dgm:cxn modelId="{5AA2E7D1-F0CF-45E8-8143-244B171FD7F8}" type="presParOf" srcId="{2B0A2379-2570-4FB3-8546-05B3F48AD4EC}" destId="{FB01C61C-1CF7-4DAF-9375-B0C6E1C5DDB8}" srcOrd="2" destOrd="0" presId="urn:microsoft.com/office/officeart/2018/2/layout/IconCircleList"/>
    <dgm:cxn modelId="{D550D801-2451-4070-9331-48735E0CB80A}" type="presParOf" srcId="{2B0A2379-2570-4FB3-8546-05B3F48AD4EC}" destId="{32A549FB-2C8A-4A6F-ADBD-487B22FED15B}" srcOrd="3" destOrd="0" presId="urn:microsoft.com/office/officeart/2018/2/layout/IconCircleList"/>
    <dgm:cxn modelId="{19A90A7F-A23A-4074-B5A1-02545ACC654F}" type="presParOf" srcId="{065EBCAB-1785-4321-8C1D-83B920C7D232}" destId="{F5478EE2-4157-4118-A656-A6F30B2280C9}" srcOrd="1" destOrd="0" presId="urn:microsoft.com/office/officeart/2018/2/layout/IconCircleList"/>
    <dgm:cxn modelId="{348E1BE6-563B-4B1E-9A94-6DF980623502}" type="presParOf" srcId="{065EBCAB-1785-4321-8C1D-83B920C7D232}" destId="{C54E39DB-76C9-499B-9513-BC0CFC67CFD9}" srcOrd="2" destOrd="0" presId="urn:microsoft.com/office/officeart/2018/2/layout/IconCircleList"/>
    <dgm:cxn modelId="{FD65B5B9-C32D-42CF-9312-E18FDCE4ECF7}" type="presParOf" srcId="{C54E39DB-76C9-499B-9513-BC0CFC67CFD9}" destId="{51AEFB76-7B16-48F5-93D7-2ECA0F8095F5}" srcOrd="0" destOrd="0" presId="urn:microsoft.com/office/officeart/2018/2/layout/IconCircleList"/>
    <dgm:cxn modelId="{89B9B5F7-DBE1-42B7-AC0C-9E7C25A73EF2}" type="presParOf" srcId="{C54E39DB-76C9-499B-9513-BC0CFC67CFD9}" destId="{2D8F49B3-524A-4500-80CC-084676135524}" srcOrd="1" destOrd="0" presId="urn:microsoft.com/office/officeart/2018/2/layout/IconCircleList"/>
    <dgm:cxn modelId="{D2717FD6-8583-4C6B-9987-82CF3FD1E2F4}" type="presParOf" srcId="{C54E39DB-76C9-499B-9513-BC0CFC67CFD9}" destId="{D95B0C1C-8851-4E83-92FE-E4D70FDC539C}" srcOrd="2" destOrd="0" presId="urn:microsoft.com/office/officeart/2018/2/layout/IconCircleList"/>
    <dgm:cxn modelId="{F1E7C5B6-5D61-4B7D-B7CE-1211D7CDBFE8}" type="presParOf" srcId="{C54E39DB-76C9-499B-9513-BC0CFC67CFD9}" destId="{76D5F5B4-AC4E-4CF9-911D-FC0758B3166D}" srcOrd="3" destOrd="0" presId="urn:microsoft.com/office/officeart/2018/2/layout/IconCircleList"/>
    <dgm:cxn modelId="{45B43819-6E5E-4918-99DF-C3C3BCB555D5}" type="presParOf" srcId="{065EBCAB-1785-4321-8C1D-83B920C7D232}" destId="{87EFB8FA-82BC-45CF-BA4B-D7B97F36E4B7}" srcOrd="3" destOrd="0" presId="urn:microsoft.com/office/officeart/2018/2/layout/IconCircleList"/>
    <dgm:cxn modelId="{61665334-1D3D-430C-B8B3-6DE622342B01}" type="presParOf" srcId="{065EBCAB-1785-4321-8C1D-83B920C7D232}" destId="{935EBD34-E12C-4236-A769-56B22080BAEE}" srcOrd="4" destOrd="0" presId="urn:microsoft.com/office/officeart/2018/2/layout/IconCircleList"/>
    <dgm:cxn modelId="{E5B0D397-DE2A-4403-9ECC-B17906562C9C}" type="presParOf" srcId="{935EBD34-E12C-4236-A769-56B22080BAEE}" destId="{68E6861B-DD40-4B23-90FE-B100BC8006C0}" srcOrd="0" destOrd="0" presId="urn:microsoft.com/office/officeart/2018/2/layout/IconCircleList"/>
    <dgm:cxn modelId="{C623C96C-0C46-4066-A908-DA2AF67B96C9}" type="presParOf" srcId="{935EBD34-E12C-4236-A769-56B22080BAEE}" destId="{A7D17A29-7C37-4B66-AFF8-1C887C11757D}" srcOrd="1" destOrd="0" presId="urn:microsoft.com/office/officeart/2018/2/layout/IconCircleList"/>
    <dgm:cxn modelId="{DA990CEA-579E-45F2-A72A-5015474A9FDD}" type="presParOf" srcId="{935EBD34-E12C-4236-A769-56B22080BAEE}" destId="{8276072E-0FE3-4D34-B0B2-51C327B4C295}" srcOrd="2" destOrd="0" presId="urn:microsoft.com/office/officeart/2018/2/layout/IconCircleList"/>
    <dgm:cxn modelId="{F3C9CF21-F765-43D0-A0F1-BB990449C9FC}" type="presParOf" srcId="{935EBD34-E12C-4236-A769-56B22080BAEE}" destId="{7406376A-8CAD-453F-8C8B-99509DA4B10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BAF2F-D6DA-4E88-B8F4-DCB449111685}">
      <dsp:nvSpPr>
        <dsp:cNvPr id="0" name=""/>
        <dsp:cNvSpPr/>
      </dsp:nvSpPr>
      <dsp:spPr>
        <a:xfrm>
          <a:off x="2819" y="3179527"/>
          <a:ext cx="2509551" cy="1003820"/>
        </a:xfrm>
        <a:prstGeom prst="chevron">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CL" sz="1700" kern="1200" dirty="0"/>
            <a:t>Training </a:t>
          </a:r>
          <a:r>
            <a:rPr lang="es-CL" sz="1700" kern="1200" dirty="0" err="1"/>
            <a:t>to</a:t>
          </a:r>
          <a:r>
            <a:rPr lang="es-CL" sz="1700" kern="1200" dirty="0"/>
            <a:t> use 360° cameras</a:t>
          </a:r>
        </a:p>
      </dsp:txBody>
      <dsp:txXfrm>
        <a:off x="504729" y="3179527"/>
        <a:ext cx="1505731" cy="1003820"/>
      </dsp:txXfrm>
    </dsp:sp>
    <dsp:sp modelId="{2128A698-CF0A-4BBF-9806-A837EDCE3964}">
      <dsp:nvSpPr>
        <dsp:cNvPr id="0" name=""/>
        <dsp:cNvSpPr/>
      </dsp:nvSpPr>
      <dsp:spPr>
        <a:xfrm>
          <a:off x="2261416" y="3179527"/>
          <a:ext cx="2509551" cy="1003820"/>
        </a:xfrm>
        <a:prstGeom prst="chevron">
          <a:avLst/>
        </a:prstGeom>
        <a:gradFill rotWithShape="0">
          <a:gsLst>
            <a:gs pos="0">
              <a:schemeClr val="accent3">
                <a:shade val="50000"/>
                <a:hueOff val="0"/>
                <a:satOff val="0"/>
                <a:lumOff val="14385"/>
                <a:alphaOff val="0"/>
                <a:satMod val="103000"/>
                <a:lumMod val="102000"/>
                <a:tint val="94000"/>
              </a:schemeClr>
            </a:gs>
            <a:gs pos="50000">
              <a:schemeClr val="accent3">
                <a:shade val="50000"/>
                <a:hueOff val="0"/>
                <a:satOff val="0"/>
                <a:lumOff val="14385"/>
                <a:alphaOff val="0"/>
                <a:satMod val="110000"/>
                <a:lumMod val="100000"/>
                <a:shade val="100000"/>
              </a:schemeClr>
            </a:gs>
            <a:gs pos="100000">
              <a:schemeClr val="accent3">
                <a:shade val="50000"/>
                <a:hueOff val="0"/>
                <a:satOff val="0"/>
                <a:lumOff val="143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CL" sz="1700" kern="1200" dirty="0"/>
            <a:t>Experimental </a:t>
          </a:r>
          <a:r>
            <a:rPr lang="es-CL" sz="1700" kern="1200" dirty="0" err="1"/>
            <a:t>recordings</a:t>
          </a:r>
          <a:endParaRPr lang="es-CL" sz="1700" kern="1200" dirty="0"/>
        </a:p>
      </dsp:txBody>
      <dsp:txXfrm>
        <a:off x="2763326" y="3179527"/>
        <a:ext cx="1505731" cy="1003820"/>
      </dsp:txXfrm>
    </dsp:sp>
    <dsp:sp modelId="{B0058A07-0FAC-4226-8726-3B540B607149}">
      <dsp:nvSpPr>
        <dsp:cNvPr id="0" name=""/>
        <dsp:cNvSpPr/>
      </dsp:nvSpPr>
      <dsp:spPr>
        <a:xfrm>
          <a:off x="4520012" y="3179527"/>
          <a:ext cx="2509551" cy="1003820"/>
        </a:xfrm>
        <a:prstGeom prst="chevron">
          <a:avLst/>
        </a:prstGeom>
        <a:gradFill rotWithShape="0">
          <a:gsLst>
            <a:gs pos="0">
              <a:schemeClr val="accent3">
                <a:shade val="50000"/>
                <a:hueOff val="0"/>
                <a:satOff val="0"/>
                <a:lumOff val="28770"/>
                <a:alphaOff val="0"/>
                <a:satMod val="103000"/>
                <a:lumMod val="102000"/>
                <a:tint val="94000"/>
              </a:schemeClr>
            </a:gs>
            <a:gs pos="50000">
              <a:schemeClr val="accent3">
                <a:shade val="50000"/>
                <a:hueOff val="0"/>
                <a:satOff val="0"/>
                <a:lumOff val="28770"/>
                <a:alphaOff val="0"/>
                <a:satMod val="110000"/>
                <a:lumMod val="100000"/>
                <a:shade val="100000"/>
              </a:schemeClr>
            </a:gs>
            <a:gs pos="100000">
              <a:schemeClr val="accent3">
                <a:shade val="50000"/>
                <a:hueOff val="0"/>
                <a:satOff val="0"/>
                <a:lumOff val="287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CL" sz="1700" kern="1200" dirty="0" err="1"/>
            <a:t>Reflection</a:t>
          </a:r>
          <a:r>
            <a:rPr lang="es-CL" sz="1700" kern="1200" dirty="0"/>
            <a:t> and </a:t>
          </a:r>
          <a:r>
            <a:rPr lang="es-CL" sz="1700" kern="1200" dirty="0" err="1"/>
            <a:t>management</a:t>
          </a:r>
          <a:r>
            <a:rPr lang="es-CL" sz="1700" kern="1200" dirty="0"/>
            <a:t> </a:t>
          </a:r>
          <a:r>
            <a:rPr lang="es-CL" sz="1700" kern="1200" dirty="0" err="1"/>
            <a:t>of</a:t>
          </a:r>
          <a:r>
            <a:rPr lang="es-CL" sz="1700" kern="1200" dirty="0"/>
            <a:t> </a:t>
          </a:r>
          <a:r>
            <a:rPr lang="es-CL" sz="1700" kern="1200" dirty="0" err="1"/>
            <a:t>the</a:t>
          </a:r>
          <a:r>
            <a:rPr lang="es-CL" sz="1700" kern="1200" dirty="0"/>
            <a:t> </a:t>
          </a:r>
          <a:r>
            <a:rPr lang="es-CL" sz="1700" kern="1200" dirty="0" err="1"/>
            <a:t>recordings</a:t>
          </a:r>
          <a:endParaRPr lang="es-CL" sz="1700" kern="1200" dirty="0"/>
        </a:p>
      </dsp:txBody>
      <dsp:txXfrm>
        <a:off x="5021922" y="3179527"/>
        <a:ext cx="1505731" cy="1003820"/>
      </dsp:txXfrm>
    </dsp:sp>
    <dsp:sp modelId="{975944D1-0F70-43D6-9109-B64904F05E85}">
      <dsp:nvSpPr>
        <dsp:cNvPr id="0" name=""/>
        <dsp:cNvSpPr/>
      </dsp:nvSpPr>
      <dsp:spPr>
        <a:xfrm>
          <a:off x="6778608" y="3179527"/>
          <a:ext cx="2509551" cy="1003820"/>
        </a:xfrm>
        <a:prstGeom prst="chevron">
          <a:avLst/>
        </a:prstGeom>
        <a:gradFill rotWithShape="0">
          <a:gsLst>
            <a:gs pos="0">
              <a:schemeClr val="accent3">
                <a:shade val="50000"/>
                <a:hueOff val="0"/>
                <a:satOff val="0"/>
                <a:lumOff val="28770"/>
                <a:alphaOff val="0"/>
                <a:satMod val="103000"/>
                <a:lumMod val="102000"/>
                <a:tint val="94000"/>
              </a:schemeClr>
            </a:gs>
            <a:gs pos="50000">
              <a:schemeClr val="accent3">
                <a:shade val="50000"/>
                <a:hueOff val="0"/>
                <a:satOff val="0"/>
                <a:lumOff val="28770"/>
                <a:alphaOff val="0"/>
                <a:satMod val="110000"/>
                <a:lumMod val="100000"/>
                <a:shade val="100000"/>
              </a:schemeClr>
            </a:gs>
            <a:gs pos="100000">
              <a:schemeClr val="accent3">
                <a:shade val="50000"/>
                <a:hueOff val="0"/>
                <a:satOff val="0"/>
                <a:lumOff val="287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CL" sz="1700" kern="1200" dirty="0" err="1"/>
            <a:t>Development</a:t>
          </a:r>
          <a:r>
            <a:rPr lang="es-CL" sz="1700" kern="1200" dirty="0"/>
            <a:t> </a:t>
          </a:r>
          <a:r>
            <a:rPr lang="es-CL" sz="1700" kern="1200" dirty="0" err="1"/>
            <a:t>of</a:t>
          </a:r>
          <a:r>
            <a:rPr lang="es-CL" sz="1700" kern="1200" dirty="0"/>
            <a:t> </a:t>
          </a:r>
          <a:r>
            <a:rPr lang="es-CL" sz="1700" kern="1200" dirty="0" err="1"/>
            <a:t>skills</a:t>
          </a:r>
          <a:r>
            <a:rPr lang="es-CL" sz="1700" kern="1200" dirty="0"/>
            <a:t> </a:t>
          </a:r>
          <a:r>
            <a:rPr lang="es-CL" sz="1700" kern="1200" dirty="0" err="1"/>
            <a:t>on</a:t>
          </a:r>
          <a:r>
            <a:rPr lang="es-CL" sz="1700" kern="1200" dirty="0"/>
            <a:t> </a:t>
          </a:r>
          <a:r>
            <a:rPr lang="es-CL" sz="1700" kern="1200" dirty="0" err="1"/>
            <a:t>the</a:t>
          </a:r>
          <a:r>
            <a:rPr lang="es-CL" sz="1700" kern="1200" dirty="0"/>
            <a:t> use </a:t>
          </a:r>
          <a:r>
            <a:rPr lang="es-CL" sz="1700" kern="1200" dirty="0" err="1"/>
            <a:t>of</a:t>
          </a:r>
          <a:r>
            <a:rPr lang="es-CL" sz="1700" kern="1200" dirty="0"/>
            <a:t> </a:t>
          </a:r>
          <a:r>
            <a:rPr lang="es-CL" sz="1700" kern="1200" dirty="0" err="1"/>
            <a:t>technology</a:t>
          </a:r>
          <a:endParaRPr lang="es-CL" sz="1700" kern="1200" dirty="0"/>
        </a:p>
      </dsp:txBody>
      <dsp:txXfrm>
        <a:off x="7280518" y="3179527"/>
        <a:ext cx="1505731" cy="1003820"/>
      </dsp:txXfrm>
    </dsp:sp>
    <dsp:sp modelId="{BAE3DEFA-C682-4763-BCA6-7076D3767E48}">
      <dsp:nvSpPr>
        <dsp:cNvPr id="0" name=""/>
        <dsp:cNvSpPr/>
      </dsp:nvSpPr>
      <dsp:spPr>
        <a:xfrm>
          <a:off x="9037204" y="3179527"/>
          <a:ext cx="2509551" cy="1003820"/>
        </a:xfrm>
        <a:prstGeom prst="chevron">
          <a:avLst/>
        </a:prstGeom>
        <a:gradFill rotWithShape="0">
          <a:gsLst>
            <a:gs pos="0">
              <a:schemeClr val="accent3">
                <a:shade val="50000"/>
                <a:hueOff val="0"/>
                <a:satOff val="0"/>
                <a:lumOff val="14385"/>
                <a:alphaOff val="0"/>
                <a:satMod val="103000"/>
                <a:lumMod val="102000"/>
                <a:tint val="94000"/>
              </a:schemeClr>
            </a:gs>
            <a:gs pos="50000">
              <a:schemeClr val="accent3">
                <a:shade val="50000"/>
                <a:hueOff val="0"/>
                <a:satOff val="0"/>
                <a:lumOff val="14385"/>
                <a:alphaOff val="0"/>
                <a:satMod val="110000"/>
                <a:lumMod val="100000"/>
                <a:shade val="100000"/>
              </a:schemeClr>
            </a:gs>
            <a:gs pos="100000">
              <a:schemeClr val="accent3">
                <a:shade val="50000"/>
                <a:hueOff val="0"/>
                <a:satOff val="0"/>
                <a:lumOff val="143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CL" sz="1700" kern="1200" dirty="0"/>
            <a:t>Management </a:t>
          </a:r>
          <a:r>
            <a:rPr lang="es-CL" sz="1700" kern="1200" dirty="0" err="1"/>
            <a:t>of</a:t>
          </a:r>
          <a:r>
            <a:rPr lang="es-CL" sz="1700" kern="1200" dirty="0"/>
            <a:t> social </a:t>
          </a:r>
          <a:r>
            <a:rPr lang="es-CL" sz="1700" kern="1200" dirty="0" err="1"/>
            <a:t>networks</a:t>
          </a:r>
          <a:r>
            <a:rPr lang="es-CL" sz="1700" kern="1200" dirty="0"/>
            <a:t> </a:t>
          </a:r>
          <a:r>
            <a:rPr lang="es-CL" sz="1700" kern="1200" dirty="0" err="1"/>
            <a:t>created</a:t>
          </a:r>
          <a:r>
            <a:rPr lang="es-CL" sz="1700" kern="1200" dirty="0"/>
            <a:t> </a:t>
          </a:r>
          <a:r>
            <a:rPr lang="es-CL" sz="1700" kern="1200" dirty="0" err="1"/>
            <a:t>by</a:t>
          </a:r>
          <a:r>
            <a:rPr lang="es-CL" sz="1700" kern="1200" dirty="0"/>
            <a:t> </a:t>
          </a:r>
          <a:r>
            <a:rPr lang="es-CL" sz="1700" kern="1200" dirty="0" err="1"/>
            <a:t>the</a:t>
          </a:r>
          <a:r>
            <a:rPr lang="es-CL" sz="1700" kern="1200" dirty="0"/>
            <a:t> </a:t>
          </a:r>
          <a:r>
            <a:rPr lang="es-CL" sz="1700" kern="1200" dirty="0" err="1"/>
            <a:t>school</a:t>
          </a:r>
          <a:endParaRPr lang="es-CL" sz="1700" kern="1200" dirty="0"/>
        </a:p>
      </dsp:txBody>
      <dsp:txXfrm>
        <a:off x="9539114" y="3179527"/>
        <a:ext cx="1505731" cy="1003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BAF2F-D6DA-4E88-B8F4-DCB449111685}">
      <dsp:nvSpPr>
        <dsp:cNvPr id="0" name=""/>
        <dsp:cNvSpPr/>
      </dsp:nvSpPr>
      <dsp:spPr>
        <a:xfrm>
          <a:off x="2819" y="3179527"/>
          <a:ext cx="2509551" cy="1003820"/>
        </a:xfrm>
        <a:prstGeom prst="chevron">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CL" sz="1700" kern="1200" dirty="0"/>
            <a:t>Training </a:t>
          </a:r>
          <a:r>
            <a:rPr lang="es-CL" sz="1700" kern="1200" dirty="0" err="1"/>
            <a:t>to</a:t>
          </a:r>
          <a:r>
            <a:rPr lang="es-CL" sz="1700" kern="1200" dirty="0"/>
            <a:t> use 360° cameras</a:t>
          </a:r>
        </a:p>
      </dsp:txBody>
      <dsp:txXfrm>
        <a:off x="504729" y="3179527"/>
        <a:ext cx="1505731" cy="1003820"/>
      </dsp:txXfrm>
    </dsp:sp>
    <dsp:sp modelId="{2128A698-CF0A-4BBF-9806-A837EDCE3964}">
      <dsp:nvSpPr>
        <dsp:cNvPr id="0" name=""/>
        <dsp:cNvSpPr/>
      </dsp:nvSpPr>
      <dsp:spPr>
        <a:xfrm>
          <a:off x="2261416" y="3179527"/>
          <a:ext cx="2509551" cy="1003820"/>
        </a:xfrm>
        <a:prstGeom prst="chevron">
          <a:avLst/>
        </a:prstGeom>
        <a:gradFill rotWithShape="0">
          <a:gsLst>
            <a:gs pos="0">
              <a:schemeClr val="accent3">
                <a:shade val="50000"/>
                <a:hueOff val="0"/>
                <a:satOff val="0"/>
                <a:lumOff val="14385"/>
                <a:alphaOff val="0"/>
                <a:satMod val="103000"/>
                <a:lumMod val="102000"/>
                <a:tint val="94000"/>
              </a:schemeClr>
            </a:gs>
            <a:gs pos="50000">
              <a:schemeClr val="accent3">
                <a:shade val="50000"/>
                <a:hueOff val="0"/>
                <a:satOff val="0"/>
                <a:lumOff val="14385"/>
                <a:alphaOff val="0"/>
                <a:satMod val="110000"/>
                <a:lumMod val="100000"/>
                <a:shade val="100000"/>
              </a:schemeClr>
            </a:gs>
            <a:gs pos="100000">
              <a:schemeClr val="accent3">
                <a:shade val="50000"/>
                <a:hueOff val="0"/>
                <a:satOff val="0"/>
                <a:lumOff val="143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CL" sz="1700" kern="1200" dirty="0"/>
            <a:t>Experimental </a:t>
          </a:r>
          <a:r>
            <a:rPr lang="es-CL" sz="1700" kern="1200" dirty="0" err="1"/>
            <a:t>recordings</a:t>
          </a:r>
          <a:endParaRPr lang="es-CL" sz="1700" kern="1200" dirty="0"/>
        </a:p>
      </dsp:txBody>
      <dsp:txXfrm>
        <a:off x="2763326" y="3179527"/>
        <a:ext cx="1505731" cy="1003820"/>
      </dsp:txXfrm>
    </dsp:sp>
    <dsp:sp modelId="{B0058A07-0FAC-4226-8726-3B540B607149}">
      <dsp:nvSpPr>
        <dsp:cNvPr id="0" name=""/>
        <dsp:cNvSpPr/>
      </dsp:nvSpPr>
      <dsp:spPr>
        <a:xfrm>
          <a:off x="4520012" y="3179527"/>
          <a:ext cx="2509551" cy="1003820"/>
        </a:xfrm>
        <a:prstGeom prst="chevron">
          <a:avLst/>
        </a:prstGeom>
        <a:gradFill rotWithShape="0">
          <a:gsLst>
            <a:gs pos="0">
              <a:schemeClr val="accent3">
                <a:shade val="50000"/>
                <a:hueOff val="0"/>
                <a:satOff val="0"/>
                <a:lumOff val="28770"/>
                <a:alphaOff val="0"/>
                <a:satMod val="103000"/>
                <a:lumMod val="102000"/>
                <a:tint val="94000"/>
              </a:schemeClr>
            </a:gs>
            <a:gs pos="50000">
              <a:schemeClr val="accent3">
                <a:shade val="50000"/>
                <a:hueOff val="0"/>
                <a:satOff val="0"/>
                <a:lumOff val="28770"/>
                <a:alphaOff val="0"/>
                <a:satMod val="110000"/>
                <a:lumMod val="100000"/>
                <a:shade val="100000"/>
              </a:schemeClr>
            </a:gs>
            <a:gs pos="100000">
              <a:schemeClr val="accent3">
                <a:shade val="50000"/>
                <a:hueOff val="0"/>
                <a:satOff val="0"/>
                <a:lumOff val="287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CL" sz="1700" kern="1200" dirty="0" err="1"/>
            <a:t>Reflection</a:t>
          </a:r>
          <a:r>
            <a:rPr lang="es-CL" sz="1700" kern="1200" dirty="0"/>
            <a:t> and </a:t>
          </a:r>
          <a:r>
            <a:rPr lang="es-CL" sz="1700" kern="1200" dirty="0" err="1"/>
            <a:t>management</a:t>
          </a:r>
          <a:r>
            <a:rPr lang="es-CL" sz="1700" kern="1200" dirty="0"/>
            <a:t> </a:t>
          </a:r>
          <a:r>
            <a:rPr lang="es-CL" sz="1700" kern="1200" dirty="0" err="1"/>
            <a:t>of</a:t>
          </a:r>
          <a:r>
            <a:rPr lang="es-CL" sz="1700" kern="1200" dirty="0"/>
            <a:t> </a:t>
          </a:r>
          <a:r>
            <a:rPr lang="es-CL" sz="1700" kern="1200" dirty="0" err="1"/>
            <a:t>the</a:t>
          </a:r>
          <a:r>
            <a:rPr lang="es-CL" sz="1700" kern="1200" dirty="0"/>
            <a:t> </a:t>
          </a:r>
          <a:r>
            <a:rPr lang="es-CL" sz="1700" kern="1200" dirty="0" err="1"/>
            <a:t>recordings</a:t>
          </a:r>
          <a:endParaRPr lang="es-CL" sz="1700" kern="1200" dirty="0"/>
        </a:p>
      </dsp:txBody>
      <dsp:txXfrm>
        <a:off x="5021922" y="3179527"/>
        <a:ext cx="1505731" cy="1003820"/>
      </dsp:txXfrm>
    </dsp:sp>
    <dsp:sp modelId="{975944D1-0F70-43D6-9109-B64904F05E85}">
      <dsp:nvSpPr>
        <dsp:cNvPr id="0" name=""/>
        <dsp:cNvSpPr/>
      </dsp:nvSpPr>
      <dsp:spPr>
        <a:xfrm>
          <a:off x="6778608" y="3179527"/>
          <a:ext cx="2509551" cy="1003820"/>
        </a:xfrm>
        <a:prstGeom prst="chevron">
          <a:avLst/>
        </a:prstGeom>
        <a:gradFill rotWithShape="0">
          <a:gsLst>
            <a:gs pos="0">
              <a:schemeClr val="accent3">
                <a:shade val="50000"/>
                <a:hueOff val="0"/>
                <a:satOff val="0"/>
                <a:lumOff val="28770"/>
                <a:alphaOff val="0"/>
                <a:satMod val="103000"/>
                <a:lumMod val="102000"/>
                <a:tint val="94000"/>
              </a:schemeClr>
            </a:gs>
            <a:gs pos="50000">
              <a:schemeClr val="accent3">
                <a:shade val="50000"/>
                <a:hueOff val="0"/>
                <a:satOff val="0"/>
                <a:lumOff val="28770"/>
                <a:alphaOff val="0"/>
                <a:satMod val="110000"/>
                <a:lumMod val="100000"/>
                <a:shade val="100000"/>
              </a:schemeClr>
            </a:gs>
            <a:gs pos="100000">
              <a:schemeClr val="accent3">
                <a:shade val="50000"/>
                <a:hueOff val="0"/>
                <a:satOff val="0"/>
                <a:lumOff val="287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CL" sz="1700" kern="1200" dirty="0" err="1"/>
            <a:t>Development</a:t>
          </a:r>
          <a:r>
            <a:rPr lang="es-CL" sz="1700" kern="1200" dirty="0"/>
            <a:t> </a:t>
          </a:r>
          <a:r>
            <a:rPr lang="es-CL" sz="1700" kern="1200" dirty="0" err="1"/>
            <a:t>of</a:t>
          </a:r>
          <a:r>
            <a:rPr lang="es-CL" sz="1700" kern="1200" dirty="0"/>
            <a:t> </a:t>
          </a:r>
          <a:r>
            <a:rPr lang="es-CL" sz="1700" kern="1200" dirty="0" err="1"/>
            <a:t>skills</a:t>
          </a:r>
          <a:r>
            <a:rPr lang="es-CL" sz="1700" kern="1200" dirty="0"/>
            <a:t> </a:t>
          </a:r>
          <a:r>
            <a:rPr lang="es-CL" sz="1700" kern="1200" dirty="0" err="1"/>
            <a:t>on</a:t>
          </a:r>
          <a:r>
            <a:rPr lang="es-CL" sz="1700" kern="1200" dirty="0"/>
            <a:t> </a:t>
          </a:r>
          <a:r>
            <a:rPr lang="es-CL" sz="1700" kern="1200" dirty="0" err="1"/>
            <a:t>the</a:t>
          </a:r>
          <a:r>
            <a:rPr lang="es-CL" sz="1700" kern="1200" dirty="0"/>
            <a:t> use </a:t>
          </a:r>
          <a:r>
            <a:rPr lang="es-CL" sz="1700" kern="1200" dirty="0" err="1"/>
            <a:t>of</a:t>
          </a:r>
          <a:r>
            <a:rPr lang="es-CL" sz="1700" kern="1200" dirty="0"/>
            <a:t> </a:t>
          </a:r>
          <a:r>
            <a:rPr lang="es-CL" sz="1700" kern="1200" dirty="0" err="1"/>
            <a:t>technology</a:t>
          </a:r>
          <a:endParaRPr lang="es-CL" sz="1700" kern="1200" dirty="0"/>
        </a:p>
      </dsp:txBody>
      <dsp:txXfrm>
        <a:off x="7280518" y="3179527"/>
        <a:ext cx="1505731" cy="1003820"/>
      </dsp:txXfrm>
    </dsp:sp>
    <dsp:sp modelId="{BAE3DEFA-C682-4763-BCA6-7076D3767E48}">
      <dsp:nvSpPr>
        <dsp:cNvPr id="0" name=""/>
        <dsp:cNvSpPr/>
      </dsp:nvSpPr>
      <dsp:spPr>
        <a:xfrm>
          <a:off x="9037204" y="3179527"/>
          <a:ext cx="2509551" cy="1003820"/>
        </a:xfrm>
        <a:prstGeom prst="chevron">
          <a:avLst/>
        </a:prstGeom>
        <a:gradFill rotWithShape="0">
          <a:gsLst>
            <a:gs pos="0">
              <a:schemeClr val="accent3">
                <a:shade val="50000"/>
                <a:hueOff val="0"/>
                <a:satOff val="0"/>
                <a:lumOff val="14385"/>
                <a:alphaOff val="0"/>
                <a:satMod val="103000"/>
                <a:lumMod val="102000"/>
                <a:tint val="94000"/>
              </a:schemeClr>
            </a:gs>
            <a:gs pos="50000">
              <a:schemeClr val="accent3">
                <a:shade val="50000"/>
                <a:hueOff val="0"/>
                <a:satOff val="0"/>
                <a:lumOff val="14385"/>
                <a:alphaOff val="0"/>
                <a:satMod val="110000"/>
                <a:lumMod val="100000"/>
                <a:shade val="100000"/>
              </a:schemeClr>
            </a:gs>
            <a:gs pos="100000">
              <a:schemeClr val="accent3">
                <a:shade val="50000"/>
                <a:hueOff val="0"/>
                <a:satOff val="0"/>
                <a:lumOff val="143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CL" sz="1700" kern="1200" dirty="0"/>
            <a:t>Management </a:t>
          </a:r>
          <a:r>
            <a:rPr lang="es-CL" sz="1700" kern="1200" dirty="0" err="1"/>
            <a:t>of</a:t>
          </a:r>
          <a:r>
            <a:rPr lang="es-CL" sz="1700" kern="1200" dirty="0"/>
            <a:t> social </a:t>
          </a:r>
          <a:r>
            <a:rPr lang="es-CL" sz="1700" kern="1200" dirty="0" err="1"/>
            <a:t>networks</a:t>
          </a:r>
          <a:r>
            <a:rPr lang="es-CL" sz="1700" kern="1200" dirty="0"/>
            <a:t> </a:t>
          </a:r>
          <a:r>
            <a:rPr lang="es-CL" sz="1700" kern="1200" dirty="0" err="1"/>
            <a:t>created</a:t>
          </a:r>
          <a:r>
            <a:rPr lang="es-CL" sz="1700" kern="1200" dirty="0"/>
            <a:t> </a:t>
          </a:r>
          <a:r>
            <a:rPr lang="es-CL" sz="1700" kern="1200" dirty="0" err="1"/>
            <a:t>by</a:t>
          </a:r>
          <a:r>
            <a:rPr lang="es-CL" sz="1700" kern="1200" dirty="0"/>
            <a:t> </a:t>
          </a:r>
          <a:r>
            <a:rPr lang="es-CL" sz="1700" kern="1200" dirty="0" err="1"/>
            <a:t>the</a:t>
          </a:r>
          <a:r>
            <a:rPr lang="es-CL" sz="1700" kern="1200" dirty="0"/>
            <a:t> </a:t>
          </a:r>
          <a:r>
            <a:rPr lang="es-CL" sz="1700" kern="1200" dirty="0" err="1"/>
            <a:t>school</a:t>
          </a:r>
          <a:endParaRPr lang="es-CL" sz="1700" kern="1200" dirty="0"/>
        </a:p>
      </dsp:txBody>
      <dsp:txXfrm>
        <a:off x="9539114" y="3179527"/>
        <a:ext cx="1505731" cy="1003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FA6DA-EA50-4699-83E3-7522E840B91F}">
      <dsp:nvSpPr>
        <dsp:cNvPr id="0" name=""/>
        <dsp:cNvSpPr/>
      </dsp:nvSpPr>
      <dsp:spPr>
        <a:xfrm>
          <a:off x="42752" y="1516476"/>
          <a:ext cx="1037811" cy="103781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05B45-2277-40D4-A553-C20AEC7980FF}">
      <dsp:nvSpPr>
        <dsp:cNvPr id="0" name=""/>
        <dsp:cNvSpPr/>
      </dsp:nvSpPr>
      <dsp:spPr>
        <a:xfrm>
          <a:off x="260692" y="1734417"/>
          <a:ext cx="601930" cy="601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A549FB-2C8A-4A6F-ADBD-487B22FED15B}">
      <dsp:nvSpPr>
        <dsp:cNvPr id="0" name=""/>
        <dsp:cNvSpPr/>
      </dsp:nvSpPr>
      <dsp:spPr>
        <a:xfrm>
          <a:off x="1302951" y="1516476"/>
          <a:ext cx="2446269" cy="1037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CL" sz="1100" kern="1200" dirty="0"/>
            <a:t>IT </a:t>
          </a:r>
          <a:r>
            <a:rPr lang="es-CL" sz="1100" kern="1200" dirty="0" err="1"/>
            <a:t>challenge</a:t>
          </a:r>
          <a:r>
            <a:rPr lang="es-CL" sz="1100" kern="1200" dirty="0"/>
            <a:t> </a:t>
          </a:r>
          <a:r>
            <a:rPr lang="es-CL" sz="1100" kern="1200" dirty="0" err="1"/>
            <a:t>the</a:t>
          </a:r>
          <a:r>
            <a:rPr lang="es-CL" sz="1100" kern="1200" dirty="0"/>
            <a:t> </a:t>
          </a:r>
          <a:r>
            <a:rPr lang="es-CL" sz="1100" kern="1200" dirty="0" err="1"/>
            <a:t>school</a:t>
          </a:r>
          <a:r>
            <a:rPr lang="es-CL" sz="1100" kern="1200" dirty="0"/>
            <a:t> </a:t>
          </a:r>
          <a:r>
            <a:rPr lang="es-CL" sz="1100" kern="1200" dirty="0" err="1"/>
            <a:t>communities</a:t>
          </a:r>
          <a:r>
            <a:rPr lang="es-CL" sz="1100" kern="1200" dirty="0"/>
            <a:t> in </a:t>
          </a:r>
          <a:r>
            <a:rPr lang="es-CL" sz="1100" kern="1200" dirty="0" err="1"/>
            <a:t>different</a:t>
          </a:r>
          <a:r>
            <a:rPr lang="es-CL" sz="1100" kern="1200" dirty="0"/>
            <a:t> </a:t>
          </a:r>
          <a:r>
            <a:rPr lang="es-CL" sz="1100" kern="1200" dirty="0" err="1"/>
            <a:t>ways</a:t>
          </a:r>
          <a:r>
            <a:rPr lang="es-CL" sz="1100" kern="1200" dirty="0"/>
            <a:t>, </a:t>
          </a:r>
          <a:r>
            <a:rPr lang="es-CL" sz="1100" kern="1200" dirty="0" err="1"/>
            <a:t>even</a:t>
          </a:r>
          <a:r>
            <a:rPr lang="es-CL" sz="1100" kern="1200" dirty="0"/>
            <a:t> </a:t>
          </a:r>
          <a:r>
            <a:rPr lang="es-CL" sz="1100" kern="1200" dirty="0" err="1"/>
            <a:t>though</a:t>
          </a:r>
          <a:r>
            <a:rPr lang="es-CL" sz="1100" kern="1200" dirty="0"/>
            <a:t> </a:t>
          </a:r>
          <a:r>
            <a:rPr lang="es-CL" sz="1100" kern="1200" dirty="0" err="1"/>
            <a:t>the</a:t>
          </a:r>
          <a:r>
            <a:rPr lang="es-CL" sz="1100" kern="1200" dirty="0"/>
            <a:t> </a:t>
          </a:r>
          <a:r>
            <a:rPr lang="es-CL" sz="1100" kern="1200" dirty="0" err="1"/>
            <a:t>goal</a:t>
          </a:r>
          <a:r>
            <a:rPr lang="es-CL" sz="1100" kern="1200" dirty="0"/>
            <a:t> </a:t>
          </a:r>
          <a:r>
            <a:rPr lang="es-CL" sz="1100" kern="1200" dirty="0" err="1"/>
            <a:t>was</a:t>
          </a:r>
          <a:r>
            <a:rPr lang="es-CL" sz="1100" kern="1200" dirty="0"/>
            <a:t> </a:t>
          </a:r>
          <a:r>
            <a:rPr lang="es-CL" sz="1100" kern="1200" dirty="0" err="1"/>
            <a:t>the</a:t>
          </a:r>
          <a:r>
            <a:rPr lang="es-CL" sz="1100" kern="1200" dirty="0"/>
            <a:t> </a:t>
          </a:r>
          <a:r>
            <a:rPr lang="es-CL" sz="1100" kern="1200" dirty="0" err="1"/>
            <a:t>same</a:t>
          </a:r>
          <a:r>
            <a:rPr lang="es-CL" sz="1100" kern="1200" dirty="0"/>
            <a:t>, and drill </a:t>
          </a:r>
          <a:r>
            <a:rPr lang="es-CL" sz="1100" kern="1200" dirty="0" err="1"/>
            <a:t>recordings</a:t>
          </a:r>
          <a:r>
            <a:rPr lang="es-CL" sz="1100" kern="1200" dirty="0"/>
            <a:t> </a:t>
          </a:r>
          <a:r>
            <a:rPr lang="es-CL" sz="1100" kern="1200" dirty="0" err="1"/>
            <a:t>were</a:t>
          </a:r>
          <a:r>
            <a:rPr lang="es-CL" sz="1100" kern="1200" dirty="0"/>
            <a:t> </a:t>
          </a:r>
          <a:r>
            <a:rPr lang="es-CL" sz="1100" kern="1200" dirty="0" err="1"/>
            <a:t>obtained</a:t>
          </a:r>
          <a:r>
            <a:rPr lang="es-CL" sz="1100" kern="1200" dirty="0"/>
            <a:t> </a:t>
          </a:r>
          <a:r>
            <a:rPr lang="es-CL" sz="1100" kern="1200" dirty="0" err="1"/>
            <a:t>from</a:t>
          </a:r>
          <a:r>
            <a:rPr lang="es-CL" sz="1100" kern="1200" dirty="0"/>
            <a:t> </a:t>
          </a:r>
          <a:r>
            <a:rPr lang="es-CL" sz="1100" kern="1200" dirty="0" err="1"/>
            <a:t>both</a:t>
          </a:r>
          <a:r>
            <a:rPr lang="es-CL" sz="1100" kern="1200" dirty="0"/>
            <a:t>. </a:t>
          </a:r>
          <a:endParaRPr lang="en-US" sz="1100" kern="1200" dirty="0"/>
        </a:p>
      </dsp:txBody>
      <dsp:txXfrm>
        <a:off x="1302951" y="1516476"/>
        <a:ext cx="2446269" cy="1037811"/>
      </dsp:txXfrm>
    </dsp:sp>
    <dsp:sp modelId="{51AEFB76-7B16-48F5-93D7-2ECA0F8095F5}">
      <dsp:nvSpPr>
        <dsp:cNvPr id="0" name=""/>
        <dsp:cNvSpPr/>
      </dsp:nvSpPr>
      <dsp:spPr>
        <a:xfrm>
          <a:off x="4175464" y="1516476"/>
          <a:ext cx="1037811" cy="103781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8F49B3-524A-4500-80CC-084676135524}">
      <dsp:nvSpPr>
        <dsp:cNvPr id="0" name=""/>
        <dsp:cNvSpPr/>
      </dsp:nvSpPr>
      <dsp:spPr>
        <a:xfrm>
          <a:off x="4393405" y="1734417"/>
          <a:ext cx="601930" cy="601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D5F5B4-AC4E-4CF9-911D-FC0758B3166D}">
      <dsp:nvSpPr>
        <dsp:cNvPr id="0" name=""/>
        <dsp:cNvSpPr/>
      </dsp:nvSpPr>
      <dsp:spPr>
        <a:xfrm>
          <a:off x="5435664" y="1516476"/>
          <a:ext cx="2446269" cy="1037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For the research, data collection has been successful. However, it revealed emergent but not less important outcomes: the use of technologies itself implies the knowledge of digital technologies (i.e. social networks). </a:t>
          </a:r>
        </a:p>
      </dsp:txBody>
      <dsp:txXfrm>
        <a:off x="5435664" y="1516476"/>
        <a:ext cx="2446269" cy="1037811"/>
      </dsp:txXfrm>
    </dsp:sp>
    <dsp:sp modelId="{68E6861B-DD40-4B23-90FE-B100BC8006C0}">
      <dsp:nvSpPr>
        <dsp:cNvPr id="0" name=""/>
        <dsp:cNvSpPr/>
      </dsp:nvSpPr>
      <dsp:spPr>
        <a:xfrm>
          <a:off x="8308177" y="1516476"/>
          <a:ext cx="1037811" cy="103781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D17A29-7C37-4B66-AFF8-1C887C11757D}">
      <dsp:nvSpPr>
        <dsp:cNvPr id="0" name=""/>
        <dsp:cNvSpPr/>
      </dsp:nvSpPr>
      <dsp:spPr>
        <a:xfrm>
          <a:off x="8526117" y="1734417"/>
          <a:ext cx="601930" cy="6019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06376A-8CAD-453F-8C8B-99509DA4B10F}">
      <dsp:nvSpPr>
        <dsp:cNvPr id="0" name=""/>
        <dsp:cNvSpPr/>
      </dsp:nvSpPr>
      <dsp:spPr>
        <a:xfrm>
          <a:off x="9568376" y="1516476"/>
          <a:ext cx="2446269" cy="1037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CL" sz="1100" kern="1200" dirty="0" err="1"/>
            <a:t>Despite</a:t>
          </a:r>
          <a:r>
            <a:rPr lang="es-CL" sz="1100" kern="1200" dirty="0"/>
            <a:t> </a:t>
          </a:r>
          <a:r>
            <a:rPr lang="es-CL" sz="1100" kern="1200" dirty="0" err="1"/>
            <a:t>the</a:t>
          </a:r>
          <a:r>
            <a:rPr lang="es-CL" sz="1100" kern="1200" dirty="0"/>
            <a:t> </a:t>
          </a:r>
          <a:r>
            <a:rPr lang="es-CL" sz="1100" kern="1200" dirty="0" err="1"/>
            <a:t>immersive</a:t>
          </a:r>
          <a:r>
            <a:rPr lang="es-CL" sz="1100" kern="1200" dirty="0"/>
            <a:t> </a:t>
          </a:r>
          <a:r>
            <a:rPr lang="es-CL" sz="1100" kern="1200" dirty="0" err="1"/>
            <a:t>outcomes</a:t>
          </a:r>
          <a:r>
            <a:rPr lang="es-CL" sz="1100" kern="1200" dirty="0"/>
            <a:t> </a:t>
          </a:r>
          <a:r>
            <a:rPr lang="es-CL" sz="1100" kern="1200" dirty="0" err="1"/>
            <a:t>of</a:t>
          </a:r>
          <a:r>
            <a:rPr lang="es-CL" sz="1100" kern="1200" dirty="0"/>
            <a:t> </a:t>
          </a:r>
          <a:r>
            <a:rPr lang="es-CL" sz="1100" kern="1200" dirty="0" err="1"/>
            <a:t>this</a:t>
          </a:r>
          <a:r>
            <a:rPr lang="es-CL" sz="1100" kern="1200" dirty="0"/>
            <a:t> </a:t>
          </a:r>
          <a:r>
            <a:rPr lang="es-CL" sz="1100" kern="1200" dirty="0" err="1"/>
            <a:t>research</a:t>
          </a:r>
          <a:r>
            <a:rPr lang="es-CL" sz="1100" kern="1200" dirty="0"/>
            <a:t>, </a:t>
          </a:r>
          <a:r>
            <a:rPr lang="es-CL" sz="1100" kern="1200" dirty="0" err="1"/>
            <a:t>conducting</a:t>
          </a:r>
          <a:r>
            <a:rPr lang="es-CL" sz="1100" kern="1200" dirty="0"/>
            <a:t> </a:t>
          </a:r>
          <a:r>
            <a:rPr lang="es-CL" sz="1100" kern="1200" dirty="0" err="1"/>
            <a:t>the</a:t>
          </a:r>
          <a:r>
            <a:rPr lang="es-CL" sz="1100" kern="1200" dirty="0"/>
            <a:t> </a:t>
          </a:r>
          <a:r>
            <a:rPr lang="es-CL" sz="1100" kern="1200" dirty="0" err="1"/>
            <a:t>project</a:t>
          </a:r>
          <a:r>
            <a:rPr lang="es-CL" sz="1100" kern="1200" dirty="0"/>
            <a:t> </a:t>
          </a:r>
          <a:r>
            <a:rPr lang="es-CL" sz="1100" kern="1200" dirty="0" err="1"/>
            <a:t>on</a:t>
          </a:r>
          <a:r>
            <a:rPr lang="es-CL" sz="1100" kern="1200" dirty="0"/>
            <a:t>-site </a:t>
          </a:r>
          <a:r>
            <a:rPr lang="es-CL" sz="1100" kern="1200" dirty="0" err="1"/>
            <a:t>was</a:t>
          </a:r>
          <a:r>
            <a:rPr lang="es-CL" sz="1100" kern="1200" dirty="0"/>
            <a:t> </a:t>
          </a:r>
          <a:r>
            <a:rPr lang="es-CL" sz="1100" kern="1200" dirty="0" err="1"/>
            <a:t>critical</a:t>
          </a:r>
          <a:r>
            <a:rPr lang="es-CL" sz="1100" kern="1200" dirty="0"/>
            <a:t> </a:t>
          </a:r>
          <a:r>
            <a:rPr lang="es-CL" sz="1100" kern="1200" dirty="0" err="1"/>
            <a:t>to</a:t>
          </a:r>
          <a:r>
            <a:rPr lang="es-CL" sz="1100" kern="1200" dirty="0"/>
            <a:t> observe </a:t>
          </a:r>
          <a:r>
            <a:rPr lang="es-CL" sz="1100" kern="1200" dirty="0" err="1"/>
            <a:t>the</a:t>
          </a:r>
          <a:r>
            <a:rPr lang="es-CL" sz="1100" kern="1200" dirty="0"/>
            <a:t> </a:t>
          </a:r>
          <a:r>
            <a:rPr lang="es-CL" sz="1100" kern="1200" dirty="0" err="1"/>
            <a:t>interaction</a:t>
          </a:r>
          <a:r>
            <a:rPr lang="es-CL" sz="1100" kern="1200" dirty="0"/>
            <a:t> </a:t>
          </a:r>
          <a:r>
            <a:rPr lang="es-CL" sz="1100" kern="1200" dirty="0" err="1"/>
            <a:t>with</a:t>
          </a:r>
          <a:r>
            <a:rPr lang="es-CL" sz="1100" kern="1200" dirty="0"/>
            <a:t> </a:t>
          </a:r>
          <a:r>
            <a:rPr lang="es-CL" sz="1100" kern="1200" dirty="0" err="1"/>
            <a:t>the</a:t>
          </a:r>
          <a:r>
            <a:rPr lang="es-CL" sz="1100" kern="1200" dirty="0"/>
            <a:t> </a:t>
          </a:r>
          <a:r>
            <a:rPr lang="es-CL" sz="1100" kern="1200" dirty="0" err="1"/>
            <a:t>technology</a:t>
          </a:r>
          <a:r>
            <a:rPr lang="es-CL" sz="1100" kern="1200" dirty="0"/>
            <a:t> </a:t>
          </a:r>
          <a:r>
            <a:rPr lang="es-CL" sz="1100" kern="1200" dirty="0" err="1"/>
            <a:t>among</a:t>
          </a:r>
          <a:r>
            <a:rPr lang="es-CL" sz="1100" kern="1200" dirty="0"/>
            <a:t> </a:t>
          </a:r>
          <a:r>
            <a:rPr lang="es-CL" sz="1100" kern="1200" dirty="0" err="1"/>
            <a:t>children</a:t>
          </a:r>
          <a:r>
            <a:rPr lang="es-CL" sz="1100" kern="1200" dirty="0"/>
            <a:t>.</a:t>
          </a:r>
          <a:endParaRPr lang="en-US" sz="1100" kern="1200" dirty="0"/>
        </a:p>
      </dsp:txBody>
      <dsp:txXfrm>
        <a:off x="9568376" y="1516476"/>
        <a:ext cx="2446269" cy="1037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EFF5E-60F3-427C-8D36-1329B9CDBDE0}" type="datetimeFigureOut">
              <a:rPr lang="es-CL" smtClean="0"/>
              <a:t>06-06-2023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C22B3-546E-44D8-BBF5-0E10B465E586}" type="slidenum">
              <a:rPr lang="es-CL" smtClean="0"/>
              <a:t>‹Nº›</a:t>
            </a:fld>
            <a:endParaRPr lang="es-CL"/>
          </a:p>
        </p:txBody>
      </p:sp>
    </p:spTree>
    <p:extLst>
      <p:ext uri="{BB962C8B-B14F-4D97-AF65-F5344CB8AC3E}">
        <p14:creationId xmlns:p14="http://schemas.microsoft.com/office/powerpoint/2010/main" val="3532661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B8C22B3-546E-44D8-BBF5-0E10B465E586}" type="slidenum">
              <a:rPr lang="es-CL" smtClean="0"/>
              <a:t>2</a:t>
            </a:fld>
            <a:endParaRPr lang="es-CL"/>
          </a:p>
        </p:txBody>
      </p:sp>
    </p:spTree>
    <p:extLst>
      <p:ext uri="{BB962C8B-B14F-4D97-AF65-F5344CB8AC3E}">
        <p14:creationId xmlns:p14="http://schemas.microsoft.com/office/powerpoint/2010/main" val="266574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72397D-D5E8-46CE-0980-ACEA4C2A2FE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E79648A-45B2-AD30-FA0E-390C30FC71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93E4309B-73D4-B1B0-61AE-3C35F0D17CED}"/>
              </a:ext>
            </a:extLst>
          </p:cNvPr>
          <p:cNvSpPr>
            <a:spLocks noGrp="1"/>
          </p:cNvSpPr>
          <p:nvPr>
            <p:ph type="dt" sz="half" idx="10"/>
          </p:nvPr>
        </p:nvSpPr>
        <p:spPr/>
        <p:txBody>
          <a:bodyPr/>
          <a:lstStyle/>
          <a:p>
            <a:fld id="{190D7959-7E22-42CD-9EEA-C27C46D88562}" type="datetimeFigureOut">
              <a:rPr lang="es-CL" smtClean="0"/>
              <a:t>06-06-2023</a:t>
            </a:fld>
            <a:endParaRPr lang="es-CL"/>
          </a:p>
        </p:txBody>
      </p:sp>
      <p:sp>
        <p:nvSpPr>
          <p:cNvPr id="5" name="Marcador de pie de página 4">
            <a:extLst>
              <a:ext uri="{FF2B5EF4-FFF2-40B4-BE49-F238E27FC236}">
                <a16:creationId xmlns:a16="http://schemas.microsoft.com/office/drawing/2014/main" id="{02FCFEF2-4EA9-0328-A809-D4AB2A9DE14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ABCC3FF-9CF8-8C19-4091-1F32F4A86449}"/>
              </a:ext>
            </a:extLst>
          </p:cNvPr>
          <p:cNvSpPr>
            <a:spLocks noGrp="1"/>
          </p:cNvSpPr>
          <p:nvPr>
            <p:ph type="sldNum" sz="quarter" idx="12"/>
          </p:nvPr>
        </p:nvSpPr>
        <p:spPr/>
        <p:txBody>
          <a:bodyPr/>
          <a:lstStyle/>
          <a:p>
            <a:fld id="{DEB42128-C1D4-4D4E-AF20-C20751B0FA7D}" type="slidenum">
              <a:rPr lang="es-CL" smtClean="0"/>
              <a:t>‹Nº›</a:t>
            </a:fld>
            <a:endParaRPr lang="es-CL"/>
          </a:p>
        </p:txBody>
      </p:sp>
    </p:spTree>
    <p:extLst>
      <p:ext uri="{BB962C8B-B14F-4D97-AF65-F5344CB8AC3E}">
        <p14:creationId xmlns:p14="http://schemas.microsoft.com/office/powerpoint/2010/main" val="2053923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51F4F-FD65-922B-C825-CC393731AEF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EE54E6-978D-7DAB-F7D4-1CA754E046C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C694AA9-F0F0-BC46-C75E-4FC106FDFBCC}"/>
              </a:ext>
            </a:extLst>
          </p:cNvPr>
          <p:cNvSpPr>
            <a:spLocks noGrp="1"/>
          </p:cNvSpPr>
          <p:nvPr>
            <p:ph type="dt" sz="half" idx="10"/>
          </p:nvPr>
        </p:nvSpPr>
        <p:spPr/>
        <p:txBody>
          <a:bodyPr/>
          <a:lstStyle/>
          <a:p>
            <a:fld id="{190D7959-7E22-42CD-9EEA-C27C46D88562}" type="datetimeFigureOut">
              <a:rPr lang="es-CL" smtClean="0"/>
              <a:t>06-06-2023</a:t>
            </a:fld>
            <a:endParaRPr lang="es-CL"/>
          </a:p>
        </p:txBody>
      </p:sp>
      <p:sp>
        <p:nvSpPr>
          <p:cNvPr id="5" name="Marcador de pie de página 4">
            <a:extLst>
              <a:ext uri="{FF2B5EF4-FFF2-40B4-BE49-F238E27FC236}">
                <a16:creationId xmlns:a16="http://schemas.microsoft.com/office/drawing/2014/main" id="{A67C43FA-E9AF-E15B-B384-3D2EE12B390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F29A085-D3DB-D712-279C-CA9823066AA6}"/>
              </a:ext>
            </a:extLst>
          </p:cNvPr>
          <p:cNvSpPr>
            <a:spLocks noGrp="1"/>
          </p:cNvSpPr>
          <p:nvPr>
            <p:ph type="sldNum" sz="quarter" idx="12"/>
          </p:nvPr>
        </p:nvSpPr>
        <p:spPr/>
        <p:txBody>
          <a:bodyPr/>
          <a:lstStyle/>
          <a:p>
            <a:fld id="{DEB42128-C1D4-4D4E-AF20-C20751B0FA7D}" type="slidenum">
              <a:rPr lang="es-CL" smtClean="0"/>
              <a:t>‹Nº›</a:t>
            </a:fld>
            <a:endParaRPr lang="es-CL"/>
          </a:p>
        </p:txBody>
      </p:sp>
    </p:spTree>
    <p:extLst>
      <p:ext uri="{BB962C8B-B14F-4D97-AF65-F5344CB8AC3E}">
        <p14:creationId xmlns:p14="http://schemas.microsoft.com/office/powerpoint/2010/main" val="108208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8EED8BA-2446-DF9C-81FA-E431503BD55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CFF0A1D-9CAB-AA9F-9EC6-CC74F1764B5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73909C3-5CDC-183E-78C1-EA39F9EF033D}"/>
              </a:ext>
            </a:extLst>
          </p:cNvPr>
          <p:cNvSpPr>
            <a:spLocks noGrp="1"/>
          </p:cNvSpPr>
          <p:nvPr>
            <p:ph type="dt" sz="half" idx="10"/>
          </p:nvPr>
        </p:nvSpPr>
        <p:spPr/>
        <p:txBody>
          <a:bodyPr/>
          <a:lstStyle/>
          <a:p>
            <a:fld id="{190D7959-7E22-42CD-9EEA-C27C46D88562}" type="datetimeFigureOut">
              <a:rPr lang="es-CL" smtClean="0"/>
              <a:t>06-06-2023</a:t>
            </a:fld>
            <a:endParaRPr lang="es-CL"/>
          </a:p>
        </p:txBody>
      </p:sp>
      <p:sp>
        <p:nvSpPr>
          <p:cNvPr id="5" name="Marcador de pie de página 4">
            <a:extLst>
              <a:ext uri="{FF2B5EF4-FFF2-40B4-BE49-F238E27FC236}">
                <a16:creationId xmlns:a16="http://schemas.microsoft.com/office/drawing/2014/main" id="{DF40DA07-F312-5775-87AF-4E0850497C8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D348234-72AB-3B33-7C70-2C619E8D9922}"/>
              </a:ext>
            </a:extLst>
          </p:cNvPr>
          <p:cNvSpPr>
            <a:spLocks noGrp="1"/>
          </p:cNvSpPr>
          <p:nvPr>
            <p:ph type="sldNum" sz="quarter" idx="12"/>
          </p:nvPr>
        </p:nvSpPr>
        <p:spPr/>
        <p:txBody>
          <a:bodyPr/>
          <a:lstStyle/>
          <a:p>
            <a:fld id="{DEB42128-C1D4-4D4E-AF20-C20751B0FA7D}" type="slidenum">
              <a:rPr lang="es-CL" smtClean="0"/>
              <a:t>‹Nº›</a:t>
            </a:fld>
            <a:endParaRPr lang="es-CL"/>
          </a:p>
        </p:txBody>
      </p:sp>
    </p:spTree>
    <p:extLst>
      <p:ext uri="{BB962C8B-B14F-4D97-AF65-F5344CB8AC3E}">
        <p14:creationId xmlns:p14="http://schemas.microsoft.com/office/powerpoint/2010/main" val="406962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22836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6D0440-1FC7-C308-6440-25E98FA6F10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23EB986-2055-06CC-D9A2-DAA3FC8D89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D4A095F-9082-53D3-3341-3DD58372513A}"/>
              </a:ext>
            </a:extLst>
          </p:cNvPr>
          <p:cNvSpPr>
            <a:spLocks noGrp="1"/>
          </p:cNvSpPr>
          <p:nvPr>
            <p:ph type="dt" sz="half" idx="10"/>
          </p:nvPr>
        </p:nvSpPr>
        <p:spPr/>
        <p:txBody>
          <a:bodyPr/>
          <a:lstStyle/>
          <a:p>
            <a:fld id="{190D7959-7E22-42CD-9EEA-C27C46D88562}" type="datetimeFigureOut">
              <a:rPr lang="es-CL" smtClean="0"/>
              <a:t>06-06-2023</a:t>
            </a:fld>
            <a:endParaRPr lang="es-CL"/>
          </a:p>
        </p:txBody>
      </p:sp>
      <p:sp>
        <p:nvSpPr>
          <p:cNvPr id="5" name="Marcador de pie de página 4">
            <a:extLst>
              <a:ext uri="{FF2B5EF4-FFF2-40B4-BE49-F238E27FC236}">
                <a16:creationId xmlns:a16="http://schemas.microsoft.com/office/drawing/2014/main" id="{88BC266F-03CF-7BDC-0026-3C76D9FE32F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57A0C14-F0A8-531B-4ED8-79BB6EC49ABE}"/>
              </a:ext>
            </a:extLst>
          </p:cNvPr>
          <p:cNvSpPr>
            <a:spLocks noGrp="1"/>
          </p:cNvSpPr>
          <p:nvPr>
            <p:ph type="sldNum" sz="quarter" idx="12"/>
          </p:nvPr>
        </p:nvSpPr>
        <p:spPr/>
        <p:txBody>
          <a:bodyPr/>
          <a:lstStyle/>
          <a:p>
            <a:fld id="{DEB42128-C1D4-4D4E-AF20-C20751B0FA7D}" type="slidenum">
              <a:rPr lang="es-CL" smtClean="0"/>
              <a:t>‹Nº›</a:t>
            </a:fld>
            <a:endParaRPr lang="es-CL"/>
          </a:p>
        </p:txBody>
      </p:sp>
    </p:spTree>
    <p:extLst>
      <p:ext uri="{BB962C8B-B14F-4D97-AF65-F5344CB8AC3E}">
        <p14:creationId xmlns:p14="http://schemas.microsoft.com/office/powerpoint/2010/main" val="85500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EC95E-62FA-9FC8-0FE9-02F9B7847F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61B0C41-5DD2-821E-9AC1-44885AEF2B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DE2923C-0BC0-C373-E065-48D679665E97}"/>
              </a:ext>
            </a:extLst>
          </p:cNvPr>
          <p:cNvSpPr>
            <a:spLocks noGrp="1"/>
          </p:cNvSpPr>
          <p:nvPr>
            <p:ph type="dt" sz="half" idx="10"/>
          </p:nvPr>
        </p:nvSpPr>
        <p:spPr/>
        <p:txBody>
          <a:bodyPr/>
          <a:lstStyle/>
          <a:p>
            <a:fld id="{190D7959-7E22-42CD-9EEA-C27C46D88562}" type="datetimeFigureOut">
              <a:rPr lang="es-CL" smtClean="0"/>
              <a:t>06-06-2023</a:t>
            </a:fld>
            <a:endParaRPr lang="es-CL"/>
          </a:p>
        </p:txBody>
      </p:sp>
      <p:sp>
        <p:nvSpPr>
          <p:cNvPr id="5" name="Marcador de pie de página 4">
            <a:extLst>
              <a:ext uri="{FF2B5EF4-FFF2-40B4-BE49-F238E27FC236}">
                <a16:creationId xmlns:a16="http://schemas.microsoft.com/office/drawing/2014/main" id="{07D657D1-0A6B-C088-FFC8-D16A95E6207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0B998EA-9E4B-24DE-2A54-580214F5F7CF}"/>
              </a:ext>
            </a:extLst>
          </p:cNvPr>
          <p:cNvSpPr>
            <a:spLocks noGrp="1"/>
          </p:cNvSpPr>
          <p:nvPr>
            <p:ph type="sldNum" sz="quarter" idx="12"/>
          </p:nvPr>
        </p:nvSpPr>
        <p:spPr/>
        <p:txBody>
          <a:bodyPr/>
          <a:lstStyle/>
          <a:p>
            <a:fld id="{DEB42128-C1D4-4D4E-AF20-C20751B0FA7D}" type="slidenum">
              <a:rPr lang="es-CL" smtClean="0"/>
              <a:t>‹Nº›</a:t>
            </a:fld>
            <a:endParaRPr lang="es-CL"/>
          </a:p>
        </p:txBody>
      </p:sp>
    </p:spTree>
    <p:extLst>
      <p:ext uri="{BB962C8B-B14F-4D97-AF65-F5344CB8AC3E}">
        <p14:creationId xmlns:p14="http://schemas.microsoft.com/office/powerpoint/2010/main" val="306396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E594C-3764-388D-AAA0-6CB9304838B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35815CD-53E6-C5D8-54D7-86BBD07F55C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8B401EB6-D137-52EC-E3F2-0F9FE3CF962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55AAA21C-CD41-0CBA-B914-A591473302FC}"/>
              </a:ext>
            </a:extLst>
          </p:cNvPr>
          <p:cNvSpPr>
            <a:spLocks noGrp="1"/>
          </p:cNvSpPr>
          <p:nvPr>
            <p:ph type="dt" sz="half" idx="10"/>
          </p:nvPr>
        </p:nvSpPr>
        <p:spPr/>
        <p:txBody>
          <a:bodyPr/>
          <a:lstStyle/>
          <a:p>
            <a:fld id="{190D7959-7E22-42CD-9EEA-C27C46D88562}" type="datetimeFigureOut">
              <a:rPr lang="es-CL" smtClean="0"/>
              <a:t>06-06-2023</a:t>
            </a:fld>
            <a:endParaRPr lang="es-CL"/>
          </a:p>
        </p:txBody>
      </p:sp>
      <p:sp>
        <p:nvSpPr>
          <p:cNvPr id="6" name="Marcador de pie de página 5">
            <a:extLst>
              <a:ext uri="{FF2B5EF4-FFF2-40B4-BE49-F238E27FC236}">
                <a16:creationId xmlns:a16="http://schemas.microsoft.com/office/drawing/2014/main" id="{7B02B969-E667-6E62-325E-20AF2A1A65F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7CCCC5B-E3AC-EF6C-B238-98A781A967D0}"/>
              </a:ext>
            </a:extLst>
          </p:cNvPr>
          <p:cNvSpPr>
            <a:spLocks noGrp="1"/>
          </p:cNvSpPr>
          <p:nvPr>
            <p:ph type="sldNum" sz="quarter" idx="12"/>
          </p:nvPr>
        </p:nvSpPr>
        <p:spPr/>
        <p:txBody>
          <a:bodyPr/>
          <a:lstStyle/>
          <a:p>
            <a:fld id="{DEB42128-C1D4-4D4E-AF20-C20751B0FA7D}" type="slidenum">
              <a:rPr lang="es-CL" smtClean="0"/>
              <a:t>‹Nº›</a:t>
            </a:fld>
            <a:endParaRPr lang="es-CL"/>
          </a:p>
        </p:txBody>
      </p:sp>
    </p:spTree>
    <p:extLst>
      <p:ext uri="{BB962C8B-B14F-4D97-AF65-F5344CB8AC3E}">
        <p14:creationId xmlns:p14="http://schemas.microsoft.com/office/powerpoint/2010/main" val="331793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7EA0DA-AC9C-E03A-DE0B-D067A13A609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FC45BE7-572E-99FD-412F-490610CBAA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5A8B480-34D2-493F-4400-612FF6C1B12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E225E0E-8E4D-C9F3-41F4-1D080F4FB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A310786-E264-E075-72A6-3E1C76AAA0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CB19E347-CD88-C2AF-DA5F-235877B7E629}"/>
              </a:ext>
            </a:extLst>
          </p:cNvPr>
          <p:cNvSpPr>
            <a:spLocks noGrp="1"/>
          </p:cNvSpPr>
          <p:nvPr>
            <p:ph type="dt" sz="half" idx="10"/>
          </p:nvPr>
        </p:nvSpPr>
        <p:spPr/>
        <p:txBody>
          <a:bodyPr/>
          <a:lstStyle/>
          <a:p>
            <a:fld id="{190D7959-7E22-42CD-9EEA-C27C46D88562}" type="datetimeFigureOut">
              <a:rPr lang="es-CL" smtClean="0"/>
              <a:t>06-06-2023</a:t>
            </a:fld>
            <a:endParaRPr lang="es-CL"/>
          </a:p>
        </p:txBody>
      </p:sp>
      <p:sp>
        <p:nvSpPr>
          <p:cNvPr id="8" name="Marcador de pie de página 7">
            <a:extLst>
              <a:ext uri="{FF2B5EF4-FFF2-40B4-BE49-F238E27FC236}">
                <a16:creationId xmlns:a16="http://schemas.microsoft.com/office/drawing/2014/main" id="{ADC69B10-7F31-33AA-949C-D9CB7BE277C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A2A2FCCF-C1EB-B2D1-24BF-F3F575014791}"/>
              </a:ext>
            </a:extLst>
          </p:cNvPr>
          <p:cNvSpPr>
            <a:spLocks noGrp="1"/>
          </p:cNvSpPr>
          <p:nvPr>
            <p:ph type="sldNum" sz="quarter" idx="12"/>
          </p:nvPr>
        </p:nvSpPr>
        <p:spPr/>
        <p:txBody>
          <a:bodyPr/>
          <a:lstStyle/>
          <a:p>
            <a:fld id="{DEB42128-C1D4-4D4E-AF20-C20751B0FA7D}" type="slidenum">
              <a:rPr lang="es-CL" smtClean="0"/>
              <a:t>‹Nº›</a:t>
            </a:fld>
            <a:endParaRPr lang="es-CL"/>
          </a:p>
        </p:txBody>
      </p:sp>
    </p:spTree>
    <p:extLst>
      <p:ext uri="{BB962C8B-B14F-4D97-AF65-F5344CB8AC3E}">
        <p14:creationId xmlns:p14="http://schemas.microsoft.com/office/powerpoint/2010/main" val="260216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0855D-A53D-07DF-F7B1-D7D73E01648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97696631-51C9-8094-7492-AF0E678F729F}"/>
              </a:ext>
            </a:extLst>
          </p:cNvPr>
          <p:cNvSpPr>
            <a:spLocks noGrp="1"/>
          </p:cNvSpPr>
          <p:nvPr>
            <p:ph type="dt" sz="half" idx="10"/>
          </p:nvPr>
        </p:nvSpPr>
        <p:spPr/>
        <p:txBody>
          <a:bodyPr/>
          <a:lstStyle/>
          <a:p>
            <a:fld id="{190D7959-7E22-42CD-9EEA-C27C46D88562}" type="datetimeFigureOut">
              <a:rPr lang="es-CL" smtClean="0"/>
              <a:t>06-06-2023</a:t>
            </a:fld>
            <a:endParaRPr lang="es-CL"/>
          </a:p>
        </p:txBody>
      </p:sp>
      <p:sp>
        <p:nvSpPr>
          <p:cNvPr id="4" name="Marcador de pie de página 3">
            <a:extLst>
              <a:ext uri="{FF2B5EF4-FFF2-40B4-BE49-F238E27FC236}">
                <a16:creationId xmlns:a16="http://schemas.microsoft.com/office/drawing/2014/main" id="{E4C08D60-791C-60DC-301E-718DF75E494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FEEC5F28-3E2D-F2EE-1797-CB84E8D49603}"/>
              </a:ext>
            </a:extLst>
          </p:cNvPr>
          <p:cNvSpPr>
            <a:spLocks noGrp="1"/>
          </p:cNvSpPr>
          <p:nvPr>
            <p:ph type="sldNum" sz="quarter" idx="12"/>
          </p:nvPr>
        </p:nvSpPr>
        <p:spPr/>
        <p:txBody>
          <a:bodyPr/>
          <a:lstStyle/>
          <a:p>
            <a:fld id="{DEB42128-C1D4-4D4E-AF20-C20751B0FA7D}" type="slidenum">
              <a:rPr lang="es-CL" smtClean="0"/>
              <a:t>‹Nº›</a:t>
            </a:fld>
            <a:endParaRPr lang="es-CL"/>
          </a:p>
        </p:txBody>
      </p:sp>
    </p:spTree>
    <p:extLst>
      <p:ext uri="{BB962C8B-B14F-4D97-AF65-F5344CB8AC3E}">
        <p14:creationId xmlns:p14="http://schemas.microsoft.com/office/powerpoint/2010/main" val="303266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1E1C5F7-94A6-2E0E-E660-41B6077946E5}"/>
              </a:ext>
            </a:extLst>
          </p:cNvPr>
          <p:cNvSpPr>
            <a:spLocks noGrp="1"/>
          </p:cNvSpPr>
          <p:nvPr>
            <p:ph type="dt" sz="half" idx="10"/>
          </p:nvPr>
        </p:nvSpPr>
        <p:spPr/>
        <p:txBody>
          <a:bodyPr/>
          <a:lstStyle/>
          <a:p>
            <a:fld id="{190D7959-7E22-42CD-9EEA-C27C46D88562}" type="datetimeFigureOut">
              <a:rPr lang="es-CL" smtClean="0"/>
              <a:t>06-06-2023</a:t>
            </a:fld>
            <a:endParaRPr lang="es-CL"/>
          </a:p>
        </p:txBody>
      </p:sp>
      <p:sp>
        <p:nvSpPr>
          <p:cNvPr id="3" name="Marcador de pie de página 2">
            <a:extLst>
              <a:ext uri="{FF2B5EF4-FFF2-40B4-BE49-F238E27FC236}">
                <a16:creationId xmlns:a16="http://schemas.microsoft.com/office/drawing/2014/main" id="{79C0D0DE-DF35-C51E-1A36-F693BFCE3F85}"/>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DCBA4C6E-3822-0AC1-77C7-66C8654F4E37}"/>
              </a:ext>
            </a:extLst>
          </p:cNvPr>
          <p:cNvSpPr>
            <a:spLocks noGrp="1"/>
          </p:cNvSpPr>
          <p:nvPr>
            <p:ph type="sldNum" sz="quarter" idx="12"/>
          </p:nvPr>
        </p:nvSpPr>
        <p:spPr/>
        <p:txBody>
          <a:bodyPr/>
          <a:lstStyle/>
          <a:p>
            <a:fld id="{DEB42128-C1D4-4D4E-AF20-C20751B0FA7D}" type="slidenum">
              <a:rPr lang="es-CL" smtClean="0"/>
              <a:t>‹Nº›</a:t>
            </a:fld>
            <a:endParaRPr lang="es-CL"/>
          </a:p>
        </p:txBody>
      </p:sp>
    </p:spTree>
    <p:extLst>
      <p:ext uri="{BB962C8B-B14F-4D97-AF65-F5344CB8AC3E}">
        <p14:creationId xmlns:p14="http://schemas.microsoft.com/office/powerpoint/2010/main" val="11912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E4A241-4CC8-EFF8-F49F-10E21BCE58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57432D4-2AA3-E176-3286-5D90CF195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4B092D37-F7BF-4954-26CA-B1A97A951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BD223A-C816-09E4-4645-01EB0306E4A8}"/>
              </a:ext>
            </a:extLst>
          </p:cNvPr>
          <p:cNvSpPr>
            <a:spLocks noGrp="1"/>
          </p:cNvSpPr>
          <p:nvPr>
            <p:ph type="dt" sz="half" idx="10"/>
          </p:nvPr>
        </p:nvSpPr>
        <p:spPr/>
        <p:txBody>
          <a:bodyPr/>
          <a:lstStyle/>
          <a:p>
            <a:fld id="{190D7959-7E22-42CD-9EEA-C27C46D88562}" type="datetimeFigureOut">
              <a:rPr lang="es-CL" smtClean="0"/>
              <a:t>06-06-2023</a:t>
            </a:fld>
            <a:endParaRPr lang="es-CL"/>
          </a:p>
        </p:txBody>
      </p:sp>
      <p:sp>
        <p:nvSpPr>
          <p:cNvPr id="6" name="Marcador de pie de página 5">
            <a:extLst>
              <a:ext uri="{FF2B5EF4-FFF2-40B4-BE49-F238E27FC236}">
                <a16:creationId xmlns:a16="http://schemas.microsoft.com/office/drawing/2014/main" id="{B593A68F-68E3-3996-30EA-C3058BAE6C2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1B231F9-9975-2F21-5681-5C665715117A}"/>
              </a:ext>
            </a:extLst>
          </p:cNvPr>
          <p:cNvSpPr>
            <a:spLocks noGrp="1"/>
          </p:cNvSpPr>
          <p:nvPr>
            <p:ph type="sldNum" sz="quarter" idx="12"/>
          </p:nvPr>
        </p:nvSpPr>
        <p:spPr/>
        <p:txBody>
          <a:bodyPr/>
          <a:lstStyle/>
          <a:p>
            <a:fld id="{DEB42128-C1D4-4D4E-AF20-C20751B0FA7D}" type="slidenum">
              <a:rPr lang="es-CL" smtClean="0"/>
              <a:t>‹Nº›</a:t>
            </a:fld>
            <a:endParaRPr lang="es-CL"/>
          </a:p>
        </p:txBody>
      </p:sp>
    </p:spTree>
    <p:extLst>
      <p:ext uri="{BB962C8B-B14F-4D97-AF65-F5344CB8AC3E}">
        <p14:creationId xmlns:p14="http://schemas.microsoft.com/office/powerpoint/2010/main" val="344814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4808A-4125-8131-45EF-ED035D11A1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873FACCE-3458-BBBC-4908-6C5686DFC8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2C9E3C7-0FBB-E56F-3823-0B17A7F37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1B462A4-74E2-F068-5FF9-9FB2A22E7842}"/>
              </a:ext>
            </a:extLst>
          </p:cNvPr>
          <p:cNvSpPr>
            <a:spLocks noGrp="1"/>
          </p:cNvSpPr>
          <p:nvPr>
            <p:ph type="dt" sz="half" idx="10"/>
          </p:nvPr>
        </p:nvSpPr>
        <p:spPr/>
        <p:txBody>
          <a:bodyPr/>
          <a:lstStyle/>
          <a:p>
            <a:fld id="{190D7959-7E22-42CD-9EEA-C27C46D88562}" type="datetimeFigureOut">
              <a:rPr lang="es-CL" smtClean="0"/>
              <a:t>06-06-2023</a:t>
            </a:fld>
            <a:endParaRPr lang="es-CL"/>
          </a:p>
        </p:txBody>
      </p:sp>
      <p:sp>
        <p:nvSpPr>
          <p:cNvPr id="6" name="Marcador de pie de página 5">
            <a:extLst>
              <a:ext uri="{FF2B5EF4-FFF2-40B4-BE49-F238E27FC236}">
                <a16:creationId xmlns:a16="http://schemas.microsoft.com/office/drawing/2014/main" id="{4B477837-45AB-0B79-C4B2-F90CD2059BB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6D1B60F-D3B0-1BFE-B238-FC2D93C6A680}"/>
              </a:ext>
            </a:extLst>
          </p:cNvPr>
          <p:cNvSpPr>
            <a:spLocks noGrp="1"/>
          </p:cNvSpPr>
          <p:nvPr>
            <p:ph type="sldNum" sz="quarter" idx="12"/>
          </p:nvPr>
        </p:nvSpPr>
        <p:spPr/>
        <p:txBody>
          <a:bodyPr/>
          <a:lstStyle/>
          <a:p>
            <a:fld id="{DEB42128-C1D4-4D4E-AF20-C20751B0FA7D}" type="slidenum">
              <a:rPr lang="es-CL" smtClean="0"/>
              <a:t>‹Nº›</a:t>
            </a:fld>
            <a:endParaRPr lang="es-CL"/>
          </a:p>
        </p:txBody>
      </p:sp>
    </p:spTree>
    <p:extLst>
      <p:ext uri="{BB962C8B-B14F-4D97-AF65-F5344CB8AC3E}">
        <p14:creationId xmlns:p14="http://schemas.microsoft.com/office/powerpoint/2010/main" val="390286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9FC0BCD-E3D2-06C1-5F77-202A03DCE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D565FC3-32C9-6007-8ED6-DB374506E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D501A2D-7D93-D48B-C648-7C3DB3E266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D7959-7E22-42CD-9EEA-C27C46D88562}" type="datetimeFigureOut">
              <a:rPr lang="es-CL" smtClean="0"/>
              <a:t>06-06-2023</a:t>
            </a:fld>
            <a:endParaRPr lang="es-CL"/>
          </a:p>
        </p:txBody>
      </p:sp>
      <p:sp>
        <p:nvSpPr>
          <p:cNvPr id="5" name="Marcador de pie de página 4">
            <a:extLst>
              <a:ext uri="{FF2B5EF4-FFF2-40B4-BE49-F238E27FC236}">
                <a16:creationId xmlns:a16="http://schemas.microsoft.com/office/drawing/2014/main" id="{589E2952-BADE-429E-B1ED-67EC529F3A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F2F0DFFD-F98D-7989-A570-887E41B147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42128-C1D4-4D4E-AF20-C20751B0FA7D}" type="slidenum">
              <a:rPr lang="es-CL" smtClean="0"/>
              <a:t>‹Nº›</a:t>
            </a:fld>
            <a:endParaRPr lang="es-CL"/>
          </a:p>
        </p:txBody>
      </p:sp>
    </p:spTree>
    <p:extLst>
      <p:ext uri="{BB962C8B-B14F-4D97-AF65-F5344CB8AC3E}">
        <p14:creationId xmlns:p14="http://schemas.microsoft.com/office/powerpoint/2010/main" val="2003756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197C305C-0E98-44D5-A930-21F23CC52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Imagen 4" descr="Imagen que contiene pasto, exterior, campo, montaña&#10;&#10;Descripción generada automáticamente">
            <a:extLst>
              <a:ext uri="{FF2B5EF4-FFF2-40B4-BE49-F238E27FC236}">
                <a16:creationId xmlns:a16="http://schemas.microsoft.com/office/drawing/2014/main" id="{31082384-7C83-E336-6CFB-E29FEA49BC82}"/>
              </a:ext>
            </a:extLst>
          </p:cNvPr>
          <p:cNvPicPr>
            <a:picLocks noChangeAspect="1"/>
          </p:cNvPicPr>
          <p:nvPr/>
        </p:nvPicPr>
        <p:blipFill rotWithShape="1">
          <a:blip r:embed="rId2">
            <a:extLst>
              <a:ext uri="{28A0092B-C50C-407E-A947-70E740481C1C}">
                <a14:useLocalDpi xmlns:a14="http://schemas.microsoft.com/office/drawing/2010/main" val="0"/>
              </a:ext>
            </a:extLst>
          </a:blip>
          <a:srcRect l="19304" r="14029"/>
          <a:stretch/>
        </p:blipFill>
        <p:spPr>
          <a:xfrm>
            <a:off x="6095347" y="680"/>
            <a:ext cx="6096000" cy="6858000"/>
          </a:xfrm>
          <a:prstGeom prst="rect">
            <a:avLst/>
          </a:prstGeom>
        </p:spPr>
      </p:pic>
      <p:pic>
        <p:nvPicPr>
          <p:cNvPr id="4" name="Imagen 3" descr="Un grupo de personas caminando en una plaza&#10;&#10;Descripción generada automáticamente">
            <a:extLst>
              <a:ext uri="{FF2B5EF4-FFF2-40B4-BE49-F238E27FC236}">
                <a16:creationId xmlns:a16="http://schemas.microsoft.com/office/drawing/2014/main" id="{72A80991-79AD-91CB-902B-EFD45DAF2E9F}"/>
              </a:ext>
            </a:extLst>
          </p:cNvPr>
          <p:cNvPicPr>
            <a:picLocks noChangeAspect="1"/>
          </p:cNvPicPr>
          <p:nvPr/>
        </p:nvPicPr>
        <p:blipFill rotWithShape="1">
          <a:blip r:embed="rId3">
            <a:extLst>
              <a:ext uri="{28A0092B-C50C-407E-A947-70E740481C1C}">
                <a14:useLocalDpi xmlns:a14="http://schemas.microsoft.com/office/drawing/2010/main" val="0"/>
              </a:ext>
            </a:extLst>
          </a:blip>
          <a:srcRect l="15264" r="18069"/>
          <a:stretch/>
        </p:blipFill>
        <p:spPr>
          <a:xfrm>
            <a:off x="-633" y="10"/>
            <a:ext cx="6095980" cy="6857990"/>
          </a:xfrm>
          <a:prstGeom prst="rect">
            <a:avLst/>
          </a:prstGeom>
        </p:spPr>
      </p:pic>
      <p:sp>
        <p:nvSpPr>
          <p:cNvPr id="3" name="CuadroTexto 2">
            <a:extLst>
              <a:ext uri="{FF2B5EF4-FFF2-40B4-BE49-F238E27FC236}">
                <a16:creationId xmlns:a16="http://schemas.microsoft.com/office/drawing/2014/main" id="{2F802D93-74E3-ED8E-09BA-9C0A604BAAED}"/>
              </a:ext>
            </a:extLst>
          </p:cNvPr>
          <p:cNvSpPr txBox="1"/>
          <p:nvPr/>
        </p:nvSpPr>
        <p:spPr>
          <a:xfrm>
            <a:off x="-19669" y="0"/>
            <a:ext cx="12211016" cy="1292662"/>
          </a:xfrm>
          <a:prstGeom prst="rect">
            <a:avLst/>
          </a:prstGeom>
          <a:solidFill>
            <a:schemeClr val="accent1">
              <a:lumMod val="75000"/>
            </a:schemeClr>
          </a:solidFill>
        </p:spPr>
        <p:txBody>
          <a:bodyPr wrap="square">
            <a:spAutoFit/>
          </a:bodyPr>
          <a:lstStyle/>
          <a:p>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Use of immersive technologies to communicate school </a:t>
            </a:r>
          </a:p>
          <a:p>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preparedness plans among children and communities </a:t>
            </a:r>
          </a:p>
          <a:p>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exposed to natural hazards</a:t>
            </a:r>
            <a:endParaRPr lang="es-CL" sz="2600" dirty="0">
              <a:solidFill>
                <a:schemeClr val="bg1"/>
              </a:solidFill>
            </a:endParaRPr>
          </a:p>
        </p:txBody>
      </p:sp>
      <p:sp>
        <p:nvSpPr>
          <p:cNvPr id="6" name="CuadroTexto 5">
            <a:extLst>
              <a:ext uri="{FF2B5EF4-FFF2-40B4-BE49-F238E27FC236}">
                <a16:creationId xmlns:a16="http://schemas.microsoft.com/office/drawing/2014/main" id="{B9F265C1-474D-CBFB-73AB-0286B43DDECB}"/>
              </a:ext>
            </a:extLst>
          </p:cNvPr>
          <p:cNvSpPr txBox="1"/>
          <p:nvPr/>
        </p:nvSpPr>
        <p:spPr>
          <a:xfrm>
            <a:off x="6095347" y="6041751"/>
            <a:ext cx="6095347" cy="830997"/>
          </a:xfrm>
          <a:prstGeom prst="rect">
            <a:avLst/>
          </a:prstGeom>
          <a:solidFill>
            <a:schemeClr val="accent1">
              <a:lumMod val="50000"/>
            </a:schemeClr>
          </a:solidFill>
        </p:spPr>
        <p:txBody>
          <a:bodyPr wrap="square" rtlCol="0">
            <a:spAutoFit/>
          </a:bodyPr>
          <a:lstStyle/>
          <a:p>
            <a:pPr algn="r"/>
            <a:r>
              <a:rPr lang="es-CL" sz="1600" dirty="0">
                <a:solidFill>
                  <a:schemeClr val="bg1">
                    <a:lumMod val="95000"/>
                  </a:schemeClr>
                </a:solidFill>
              </a:rPr>
              <a:t>Andrea Vásquez, 3rd </a:t>
            </a:r>
            <a:r>
              <a:rPr lang="es-CL" sz="1600" dirty="0" err="1">
                <a:solidFill>
                  <a:schemeClr val="bg1">
                    <a:lumMod val="95000"/>
                  </a:schemeClr>
                </a:solidFill>
              </a:rPr>
              <a:t>year</a:t>
            </a:r>
            <a:r>
              <a:rPr lang="es-CL" sz="1600" dirty="0">
                <a:solidFill>
                  <a:schemeClr val="bg1">
                    <a:lumMod val="95000"/>
                  </a:schemeClr>
                </a:solidFill>
              </a:rPr>
              <a:t> PhD </a:t>
            </a:r>
            <a:r>
              <a:rPr lang="es-CL" sz="1600" dirty="0" err="1">
                <a:solidFill>
                  <a:schemeClr val="bg1">
                    <a:lumMod val="95000"/>
                  </a:schemeClr>
                </a:solidFill>
              </a:rPr>
              <a:t>student</a:t>
            </a:r>
            <a:r>
              <a:rPr lang="es-CL" sz="1600" dirty="0">
                <a:solidFill>
                  <a:schemeClr val="bg1">
                    <a:lumMod val="95000"/>
                  </a:schemeClr>
                </a:solidFill>
              </a:rPr>
              <a:t>, </a:t>
            </a:r>
            <a:r>
              <a:rPr lang="es-CL" sz="1600" dirty="0" err="1">
                <a:solidFill>
                  <a:schemeClr val="bg1">
                    <a:lumMod val="95000"/>
                  </a:schemeClr>
                </a:solidFill>
              </a:rPr>
              <a:t>School</a:t>
            </a:r>
            <a:r>
              <a:rPr lang="es-CL" sz="1600" dirty="0">
                <a:solidFill>
                  <a:schemeClr val="bg1">
                    <a:lumMod val="95000"/>
                  </a:schemeClr>
                </a:solidFill>
              </a:rPr>
              <a:t> </a:t>
            </a:r>
            <a:r>
              <a:rPr lang="es-CL" sz="1600" dirty="0" err="1">
                <a:solidFill>
                  <a:schemeClr val="bg1">
                    <a:lumMod val="95000"/>
                  </a:schemeClr>
                </a:solidFill>
              </a:rPr>
              <a:t>of</a:t>
            </a:r>
            <a:r>
              <a:rPr lang="es-CL" sz="1600" dirty="0">
                <a:solidFill>
                  <a:schemeClr val="bg1">
                    <a:lumMod val="95000"/>
                  </a:schemeClr>
                </a:solidFill>
              </a:rPr>
              <a:t> Media and </a:t>
            </a:r>
            <a:r>
              <a:rPr lang="es-CL" sz="1600" dirty="0" err="1">
                <a:solidFill>
                  <a:schemeClr val="bg1">
                    <a:lumMod val="95000"/>
                  </a:schemeClr>
                </a:solidFill>
              </a:rPr>
              <a:t>Communication</a:t>
            </a:r>
            <a:r>
              <a:rPr lang="es-CL" sz="1600" dirty="0">
                <a:solidFill>
                  <a:schemeClr val="bg1">
                    <a:lumMod val="95000"/>
                  </a:schemeClr>
                </a:solidFill>
              </a:rPr>
              <a:t>, </a:t>
            </a:r>
            <a:r>
              <a:rPr lang="es-CL" sz="1600" dirty="0" err="1">
                <a:solidFill>
                  <a:schemeClr val="bg1">
                    <a:lumMod val="95000"/>
                  </a:schemeClr>
                </a:solidFill>
              </a:rPr>
              <a:t>University</a:t>
            </a:r>
            <a:r>
              <a:rPr lang="es-CL" sz="1600" dirty="0">
                <a:solidFill>
                  <a:schemeClr val="bg1">
                    <a:lumMod val="95000"/>
                  </a:schemeClr>
                </a:solidFill>
              </a:rPr>
              <a:t> </a:t>
            </a:r>
            <a:r>
              <a:rPr lang="es-CL" sz="1600" dirty="0" err="1">
                <a:solidFill>
                  <a:schemeClr val="bg1">
                    <a:lumMod val="95000"/>
                  </a:schemeClr>
                </a:solidFill>
              </a:rPr>
              <a:t>of</a:t>
            </a:r>
            <a:r>
              <a:rPr lang="es-CL" sz="1600" dirty="0">
                <a:solidFill>
                  <a:schemeClr val="bg1">
                    <a:lumMod val="95000"/>
                  </a:schemeClr>
                </a:solidFill>
              </a:rPr>
              <a:t> Leeds</a:t>
            </a:r>
          </a:p>
          <a:p>
            <a:pPr algn="r"/>
            <a:r>
              <a:rPr lang="es-CL" sz="1600" dirty="0" err="1">
                <a:solidFill>
                  <a:schemeClr val="bg1">
                    <a:lumMod val="95000"/>
                  </a:schemeClr>
                </a:solidFill>
              </a:rPr>
              <a:t>Supervisors</a:t>
            </a:r>
            <a:r>
              <a:rPr lang="es-CL" sz="1600" dirty="0">
                <a:solidFill>
                  <a:schemeClr val="bg1">
                    <a:lumMod val="95000"/>
                  </a:schemeClr>
                </a:solidFill>
              </a:rPr>
              <a:t>: Mr </a:t>
            </a:r>
            <a:r>
              <a:rPr lang="es-CL" sz="1600" dirty="0" err="1">
                <a:solidFill>
                  <a:schemeClr val="bg1">
                    <a:lumMod val="95000"/>
                  </a:schemeClr>
                </a:solidFill>
              </a:rPr>
              <a:t>Simon</a:t>
            </a:r>
            <a:r>
              <a:rPr lang="es-CL" sz="1600" dirty="0">
                <a:solidFill>
                  <a:schemeClr val="bg1">
                    <a:lumMod val="95000"/>
                  </a:schemeClr>
                </a:solidFill>
              </a:rPr>
              <a:t> Popple, </a:t>
            </a:r>
            <a:r>
              <a:rPr lang="es-CL" sz="1600" dirty="0" err="1">
                <a:solidFill>
                  <a:schemeClr val="bg1">
                    <a:lumMod val="95000"/>
                  </a:schemeClr>
                </a:solidFill>
              </a:rPr>
              <a:t>Dr</a:t>
            </a:r>
            <a:r>
              <a:rPr lang="es-CL" sz="1600" dirty="0">
                <a:solidFill>
                  <a:schemeClr val="bg1">
                    <a:lumMod val="95000"/>
                  </a:schemeClr>
                </a:solidFill>
              </a:rPr>
              <a:t> Rebecca Jarman</a:t>
            </a:r>
          </a:p>
        </p:txBody>
      </p:sp>
      <p:pic>
        <p:nvPicPr>
          <p:cNvPr id="2" name="Imagen 1" descr="LeedsUniBlack">
            <a:extLst>
              <a:ext uri="{FF2B5EF4-FFF2-40B4-BE49-F238E27FC236}">
                <a16:creationId xmlns:a16="http://schemas.microsoft.com/office/drawing/2014/main" id="{93ABB672-DFB7-82FA-B49D-F9A75BD06332}"/>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8541400" y="-5557"/>
            <a:ext cx="3649294" cy="1040047"/>
          </a:xfrm>
          <a:prstGeom prst="rect">
            <a:avLst/>
          </a:prstGeom>
          <a:noFill/>
        </p:spPr>
      </p:pic>
    </p:spTree>
    <p:extLst>
      <p:ext uri="{BB962C8B-B14F-4D97-AF65-F5344CB8AC3E}">
        <p14:creationId xmlns:p14="http://schemas.microsoft.com/office/powerpoint/2010/main" val="247935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BCD9291-BC63-8B0B-9D24-6DACF4405C27}"/>
              </a:ext>
            </a:extLst>
          </p:cNvPr>
          <p:cNvSpPr>
            <a:spLocks noGrp="1"/>
          </p:cNvSpPr>
          <p:nvPr>
            <p:ph type="title"/>
          </p:nvPr>
        </p:nvSpPr>
        <p:spPr>
          <a:xfrm>
            <a:off x="466722" y="586855"/>
            <a:ext cx="3201366" cy="3387497"/>
          </a:xfrm>
        </p:spPr>
        <p:txBody>
          <a:bodyPr anchor="b">
            <a:normAutofit/>
          </a:bodyPr>
          <a:lstStyle/>
          <a:p>
            <a:pPr algn="r"/>
            <a:r>
              <a:rPr lang="es-CL" sz="4000">
                <a:solidFill>
                  <a:srgbClr val="FFFFFF"/>
                </a:solidFill>
              </a:rPr>
              <a:t>References</a:t>
            </a:r>
          </a:p>
        </p:txBody>
      </p:sp>
      <p:sp>
        <p:nvSpPr>
          <p:cNvPr id="3" name="Marcador de contenido 2">
            <a:extLst>
              <a:ext uri="{FF2B5EF4-FFF2-40B4-BE49-F238E27FC236}">
                <a16:creationId xmlns:a16="http://schemas.microsoft.com/office/drawing/2014/main" id="{9AF85288-20D6-7E87-0AF5-637B02F26D57}"/>
              </a:ext>
            </a:extLst>
          </p:cNvPr>
          <p:cNvSpPr>
            <a:spLocks noGrp="1"/>
          </p:cNvSpPr>
          <p:nvPr>
            <p:ph idx="1"/>
          </p:nvPr>
        </p:nvSpPr>
        <p:spPr>
          <a:xfrm>
            <a:off x="4810259" y="649480"/>
            <a:ext cx="6555347" cy="5546047"/>
          </a:xfrm>
        </p:spPr>
        <p:txBody>
          <a:bodyPr anchor="ctr">
            <a:normAutofit/>
          </a:bodyPr>
          <a:lstStyle/>
          <a:p>
            <a:r>
              <a:rPr lang="en-US" sz="1900">
                <a:effectLst/>
                <a:latin typeface="Calibri" panose="020F0502020204030204" pitchFamily="34" charset="0"/>
                <a:ea typeface="Arial" panose="020B0604020202020204" pitchFamily="34" charset="0"/>
                <a:cs typeface="Arial" panose="020B0604020202020204" pitchFamily="34" charset="0"/>
              </a:rPr>
              <a:t>Heidegger, M. (1977). Basic writings: from Being and time (1927) to The task of thinking (1964).</a:t>
            </a:r>
          </a:p>
          <a:p>
            <a:r>
              <a:rPr lang="en-US" sz="1900">
                <a:effectLst/>
                <a:latin typeface="Calibri" panose="020F0502020204030204" pitchFamily="34" charset="0"/>
                <a:ea typeface="Arial" panose="020B0604020202020204" pitchFamily="34" charset="0"/>
                <a:cs typeface="Arial" panose="020B0604020202020204" pitchFamily="34" charset="0"/>
              </a:rPr>
              <a:t>Kubicek, K., Ramirez, M., Limbos, M. A., &amp; Iverson, E. (2008). Knowledge and behaviors of parents in planning for and dealing with emergencies. </a:t>
            </a:r>
            <a:r>
              <a:rPr lang="en-US" sz="1900" i="1">
                <a:effectLst/>
                <a:latin typeface="Calibri" panose="020F0502020204030204" pitchFamily="34" charset="0"/>
                <a:ea typeface="Arial" panose="020B0604020202020204" pitchFamily="34" charset="0"/>
                <a:cs typeface="Arial" panose="020B0604020202020204" pitchFamily="34" charset="0"/>
              </a:rPr>
              <a:t>Journal of Community Health</a:t>
            </a:r>
            <a:r>
              <a:rPr lang="en-US" sz="1900">
                <a:effectLst/>
                <a:latin typeface="Calibri" panose="020F0502020204030204" pitchFamily="34" charset="0"/>
                <a:ea typeface="Arial" panose="020B0604020202020204" pitchFamily="34" charset="0"/>
                <a:cs typeface="Arial" panose="020B0604020202020204" pitchFamily="34" charset="0"/>
              </a:rPr>
              <a:t>, </a:t>
            </a:r>
            <a:r>
              <a:rPr lang="en-US" sz="1900" i="1">
                <a:effectLst/>
                <a:latin typeface="Calibri" panose="020F0502020204030204" pitchFamily="34" charset="0"/>
                <a:ea typeface="Arial" panose="020B0604020202020204" pitchFamily="34" charset="0"/>
                <a:cs typeface="Arial" panose="020B0604020202020204" pitchFamily="34" charset="0"/>
              </a:rPr>
              <a:t>33</a:t>
            </a:r>
            <a:r>
              <a:rPr lang="en-US" sz="1900">
                <a:effectLst/>
                <a:latin typeface="Calibri" panose="020F0502020204030204" pitchFamily="34" charset="0"/>
                <a:ea typeface="Arial" panose="020B0604020202020204" pitchFamily="34" charset="0"/>
                <a:cs typeface="Arial" panose="020B0604020202020204" pitchFamily="34" charset="0"/>
              </a:rPr>
              <a:t>(3), 158–168.</a:t>
            </a:r>
            <a:endParaRPr lang="es-CL" sz="1900">
              <a:effectLst/>
              <a:latin typeface="Calibri Light" panose="020F0302020204030204" pitchFamily="34" charset="0"/>
              <a:ea typeface="Arial" panose="020B0604020202020204" pitchFamily="34" charset="0"/>
              <a:cs typeface="Arial" panose="020B0604020202020204" pitchFamily="34" charset="0"/>
            </a:endParaRPr>
          </a:p>
          <a:p>
            <a:r>
              <a:rPr lang="en-US" sz="1900">
                <a:effectLst/>
                <a:latin typeface="Calibri" panose="020F0502020204030204" pitchFamily="34" charset="0"/>
                <a:ea typeface="Arial" panose="020B0604020202020204" pitchFamily="34" charset="0"/>
                <a:cs typeface="Arial" panose="020B0604020202020204" pitchFamily="34" charset="0"/>
              </a:rPr>
              <a:t>Johnson, V. A., Ronan, K. R., Johnston, D. M., &amp; Peace, R. (2014). Evaluations of disaster education programs for children: A methodological review. </a:t>
            </a:r>
            <a:r>
              <a:rPr lang="en-US" sz="1900" i="1">
                <a:effectLst/>
                <a:latin typeface="Calibri" panose="020F0502020204030204" pitchFamily="34" charset="0"/>
                <a:ea typeface="Arial" panose="020B0604020202020204" pitchFamily="34" charset="0"/>
                <a:cs typeface="Arial" panose="020B0604020202020204" pitchFamily="34" charset="0"/>
              </a:rPr>
              <a:t>International Journal of Disaster Risk Reduction</a:t>
            </a:r>
            <a:r>
              <a:rPr lang="en-US" sz="1900">
                <a:effectLst/>
                <a:latin typeface="Calibri" panose="020F0502020204030204" pitchFamily="34" charset="0"/>
                <a:ea typeface="Arial" panose="020B0604020202020204" pitchFamily="34" charset="0"/>
                <a:cs typeface="Arial" panose="020B0604020202020204" pitchFamily="34" charset="0"/>
              </a:rPr>
              <a:t>, </a:t>
            </a:r>
            <a:r>
              <a:rPr lang="en-US" sz="1900" i="1">
                <a:effectLst/>
                <a:latin typeface="Calibri" panose="020F0502020204030204" pitchFamily="34" charset="0"/>
                <a:ea typeface="Arial" panose="020B0604020202020204" pitchFamily="34" charset="0"/>
                <a:cs typeface="Arial" panose="020B0604020202020204" pitchFamily="34" charset="0"/>
              </a:rPr>
              <a:t>9</a:t>
            </a:r>
            <a:r>
              <a:rPr lang="en-US" sz="1900">
                <a:effectLst/>
                <a:latin typeface="Calibri" panose="020F0502020204030204" pitchFamily="34" charset="0"/>
                <a:ea typeface="Arial" panose="020B0604020202020204" pitchFamily="34" charset="0"/>
                <a:cs typeface="Arial" panose="020B0604020202020204" pitchFamily="34" charset="0"/>
              </a:rPr>
              <a:t>, 107–123.</a:t>
            </a:r>
          </a:p>
          <a:p>
            <a:pPr marL="304800" indent="-304800"/>
            <a:r>
              <a:rPr lang="en-US" sz="1900">
                <a:effectLst/>
                <a:latin typeface="Calibri" panose="020F0502020204030204" pitchFamily="34" charset="0"/>
                <a:ea typeface="Arial" panose="020B0604020202020204" pitchFamily="34" charset="0"/>
                <a:cs typeface="Arial" panose="020B0604020202020204" pitchFamily="34" charset="0"/>
              </a:rPr>
              <a:t>Mitchell, T., Haynes, K., Hall, N., Choong, W., &amp; Owen, K. (2008). The Roles of Children and Youth in Communicating Disaster Risk. </a:t>
            </a:r>
            <a:r>
              <a:rPr lang="en-US" sz="1900" i="1">
                <a:effectLst/>
                <a:latin typeface="Calibri" panose="020F0502020204030204" pitchFamily="34" charset="0"/>
                <a:ea typeface="Arial" panose="020B0604020202020204" pitchFamily="34" charset="0"/>
                <a:cs typeface="Arial" panose="020B0604020202020204" pitchFamily="34" charset="0"/>
              </a:rPr>
              <a:t>Children, Youth and Environments</a:t>
            </a:r>
            <a:r>
              <a:rPr lang="en-US" sz="1900">
                <a:effectLst/>
                <a:latin typeface="Calibri" panose="020F0502020204030204" pitchFamily="34" charset="0"/>
                <a:ea typeface="Arial" panose="020B0604020202020204" pitchFamily="34" charset="0"/>
                <a:cs typeface="Arial" panose="020B0604020202020204" pitchFamily="34" charset="0"/>
              </a:rPr>
              <a:t>, </a:t>
            </a:r>
            <a:r>
              <a:rPr lang="en-US" sz="1900" i="1">
                <a:effectLst/>
                <a:latin typeface="Calibri" panose="020F0502020204030204" pitchFamily="34" charset="0"/>
                <a:ea typeface="Arial" panose="020B0604020202020204" pitchFamily="34" charset="0"/>
                <a:cs typeface="Arial" panose="020B0604020202020204" pitchFamily="34" charset="0"/>
              </a:rPr>
              <a:t>18</a:t>
            </a:r>
            <a:r>
              <a:rPr lang="en-US" sz="1900">
                <a:effectLst/>
                <a:latin typeface="Calibri" panose="020F0502020204030204" pitchFamily="34" charset="0"/>
                <a:ea typeface="Arial" panose="020B0604020202020204" pitchFamily="34" charset="0"/>
                <a:cs typeface="Arial" panose="020B0604020202020204" pitchFamily="34" charset="0"/>
              </a:rPr>
              <a:t>(1), 254–279.</a:t>
            </a:r>
            <a:endParaRPr lang="es-CL" sz="1900">
              <a:effectLst/>
              <a:latin typeface="Calibri Light" panose="020F0302020204030204" pitchFamily="34" charset="0"/>
              <a:ea typeface="Arial" panose="020B0604020202020204" pitchFamily="34" charset="0"/>
              <a:cs typeface="Arial" panose="020B0604020202020204" pitchFamily="34" charset="0"/>
            </a:endParaRPr>
          </a:p>
          <a:p>
            <a:pPr marL="304800" indent="-304800"/>
            <a:r>
              <a:rPr lang="en-US" sz="1900">
                <a:effectLst/>
                <a:latin typeface="Calibri" panose="020F0502020204030204" pitchFamily="34" charset="0"/>
                <a:ea typeface="Arial" panose="020B0604020202020204" pitchFamily="34" charset="0"/>
                <a:cs typeface="Arial" panose="020B0604020202020204" pitchFamily="34" charset="0"/>
              </a:rPr>
              <a:t>Nations, U. (2015). </a:t>
            </a:r>
            <a:r>
              <a:rPr lang="en-US" sz="1900" i="1">
                <a:effectLst/>
                <a:latin typeface="Calibri" panose="020F0502020204030204" pitchFamily="34" charset="0"/>
                <a:ea typeface="Arial" panose="020B0604020202020204" pitchFamily="34" charset="0"/>
                <a:cs typeface="Arial" panose="020B0604020202020204" pitchFamily="34" charset="0"/>
              </a:rPr>
              <a:t>Sendai framework for disaster risk reduction 2015-2030</a:t>
            </a:r>
            <a:r>
              <a:rPr lang="en-US" sz="1900">
                <a:effectLst/>
                <a:latin typeface="Calibri" panose="020F0502020204030204" pitchFamily="34" charset="0"/>
                <a:ea typeface="Arial" panose="020B0604020202020204" pitchFamily="34" charset="0"/>
                <a:cs typeface="Arial" panose="020B0604020202020204" pitchFamily="34" charset="0"/>
              </a:rPr>
              <a:t>.</a:t>
            </a:r>
            <a:endParaRPr lang="es-CL" sz="1900">
              <a:effectLst/>
              <a:latin typeface="Calibri Light" panose="020F0302020204030204" pitchFamily="34" charset="0"/>
              <a:ea typeface="Arial" panose="020B0604020202020204" pitchFamily="34" charset="0"/>
              <a:cs typeface="Arial" panose="020B0604020202020204" pitchFamily="34" charset="0"/>
            </a:endParaRPr>
          </a:p>
          <a:p>
            <a:r>
              <a:rPr lang="en-US" sz="1900">
                <a:effectLst/>
                <a:latin typeface="Calibri" panose="020F0502020204030204" pitchFamily="34" charset="0"/>
                <a:ea typeface="Arial" panose="020B0604020202020204" pitchFamily="34" charset="0"/>
                <a:cs typeface="Arial" panose="020B0604020202020204" pitchFamily="34" charset="0"/>
              </a:rPr>
              <a:t>Tuan, Y. (1975). Place: An Existential Perspective. </a:t>
            </a:r>
            <a:r>
              <a:rPr lang="en-US" sz="1900" i="1">
                <a:effectLst/>
                <a:latin typeface="Calibri" panose="020F0502020204030204" pitchFamily="34" charset="0"/>
                <a:ea typeface="Arial" panose="020B0604020202020204" pitchFamily="34" charset="0"/>
                <a:cs typeface="Arial" panose="020B0604020202020204" pitchFamily="34" charset="0"/>
              </a:rPr>
              <a:t>The Geographical Review</a:t>
            </a:r>
            <a:r>
              <a:rPr lang="en-US" sz="1900">
                <a:effectLst/>
                <a:latin typeface="Calibri" panose="020F0502020204030204" pitchFamily="34" charset="0"/>
                <a:ea typeface="Arial" panose="020B0604020202020204" pitchFamily="34" charset="0"/>
                <a:cs typeface="Arial" panose="020B0604020202020204" pitchFamily="34" charset="0"/>
              </a:rPr>
              <a:t>, </a:t>
            </a:r>
            <a:r>
              <a:rPr lang="en-US" sz="1900" i="1">
                <a:effectLst/>
                <a:latin typeface="Calibri" panose="020F0502020204030204" pitchFamily="34" charset="0"/>
                <a:ea typeface="Arial" panose="020B0604020202020204" pitchFamily="34" charset="0"/>
                <a:cs typeface="Arial" panose="020B0604020202020204" pitchFamily="34" charset="0"/>
              </a:rPr>
              <a:t>65</a:t>
            </a:r>
            <a:r>
              <a:rPr lang="en-US" sz="1900">
                <a:effectLst/>
                <a:latin typeface="Calibri" panose="020F0502020204030204" pitchFamily="34" charset="0"/>
                <a:ea typeface="Arial" panose="020B0604020202020204" pitchFamily="34" charset="0"/>
                <a:cs typeface="Arial" panose="020B0604020202020204" pitchFamily="34" charset="0"/>
              </a:rPr>
              <a:t>(2), 151–165.</a:t>
            </a:r>
            <a:endParaRPr lang="es-CL" sz="1900">
              <a:effectLst/>
              <a:latin typeface="Calibri Light" panose="020F030202020403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58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AFF04D-B56E-0748-293B-02D672758ABA}"/>
              </a:ext>
            </a:extLst>
          </p:cNvPr>
          <p:cNvSpPr>
            <a:spLocks noGrp="1"/>
          </p:cNvSpPr>
          <p:nvPr>
            <p:ph type="title"/>
          </p:nvPr>
        </p:nvSpPr>
        <p:spPr>
          <a:xfrm>
            <a:off x="1371599" y="294538"/>
            <a:ext cx="9895951" cy="1033669"/>
          </a:xfrm>
        </p:spPr>
        <p:txBody>
          <a:bodyPr>
            <a:normAutofit/>
          </a:bodyPr>
          <a:lstStyle/>
          <a:p>
            <a:r>
              <a:rPr lang="es-CL" sz="4000">
                <a:solidFill>
                  <a:srgbClr val="FFFFFF"/>
                </a:solidFill>
              </a:rPr>
              <a:t>Acknowledgments</a:t>
            </a:r>
          </a:p>
        </p:txBody>
      </p:sp>
      <p:sp>
        <p:nvSpPr>
          <p:cNvPr id="17" name="Marcador de contenido 2">
            <a:extLst>
              <a:ext uri="{FF2B5EF4-FFF2-40B4-BE49-F238E27FC236}">
                <a16:creationId xmlns:a16="http://schemas.microsoft.com/office/drawing/2014/main" id="{31759426-3745-B614-18AD-9223135F4FC3}"/>
              </a:ext>
            </a:extLst>
          </p:cNvPr>
          <p:cNvSpPr>
            <a:spLocks noGrp="1"/>
          </p:cNvSpPr>
          <p:nvPr>
            <p:ph idx="1"/>
          </p:nvPr>
        </p:nvSpPr>
        <p:spPr>
          <a:xfrm>
            <a:off x="1371599" y="2318197"/>
            <a:ext cx="9724031" cy="3683358"/>
          </a:xfrm>
        </p:spPr>
        <p:txBody>
          <a:bodyPr anchor="ctr">
            <a:normAutofit/>
          </a:bodyPr>
          <a:lstStyle/>
          <a:p>
            <a:r>
              <a:rPr lang="es-CL" sz="2000" dirty="0"/>
              <a:t>Becas Chile </a:t>
            </a:r>
            <a:r>
              <a:rPr lang="es-CL" sz="2000" dirty="0" err="1"/>
              <a:t>scholarship</a:t>
            </a:r>
            <a:r>
              <a:rPr lang="es-CL" sz="2000" dirty="0"/>
              <a:t> </a:t>
            </a:r>
            <a:r>
              <a:rPr lang="es-CL" sz="2000" dirty="0" err="1"/>
              <a:t>for</a:t>
            </a:r>
            <a:r>
              <a:rPr lang="es-CL" sz="2000" dirty="0"/>
              <a:t> </a:t>
            </a:r>
            <a:r>
              <a:rPr lang="es-CL" sz="2000" dirty="0" err="1"/>
              <a:t>the</a:t>
            </a:r>
            <a:r>
              <a:rPr lang="es-CL" sz="2000" dirty="0"/>
              <a:t> </a:t>
            </a:r>
            <a:r>
              <a:rPr lang="es-CL" sz="2000" dirty="0" err="1"/>
              <a:t>development</a:t>
            </a:r>
            <a:r>
              <a:rPr lang="es-CL" sz="2000" dirty="0"/>
              <a:t> </a:t>
            </a:r>
            <a:r>
              <a:rPr lang="es-CL" sz="2000" dirty="0" err="1"/>
              <a:t>of</a:t>
            </a:r>
            <a:r>
              <a:rPr lang="es-CL" sz="2000" dirty="0"/>
              <a:t> </a:t>
            </a:r>
            <a:r>
              <a:rPr lang="es-CL" sz="2000" dirty="0" err="1"/>
              <a:t>advanced</a:t>
            </a:r>
            <a:r>
              <a:rPr lang="es-CL" sz="2000" dirty="0"/>
              <a:t> human capital.</a:t>
            </a:r>
          </a:p>
          <a:p>
            <a:r>
              <a:rPr lang="es-CL" sz="2000" dirty="0" err="1"/>
              <a:t>Award</a:t>
            </a:r>
            <a:r>
              <a:rPr lang="es-CL" sz="2000" dirty="0"/>
              <a:t> </a:t>
            </a:r>
            <a:r>
              <a:rPr lang="es-CL" sz="2000" dirty="0" err="1"/>
              <a:t>to</a:t>
            </a:r>
            <a:r>
              <a:rPr lang="es-CL" sz="2000" dirty="0"/>
              <a:t> </a:t>
            </a:r>
            <a:r>
              <a:rPr lang="es-CL" sz="2000" dirty="0" err="1"/>
              <a:t>conduct</a:t>
            </a:r>
            <a:r>
              <a:rPr lang="es-CL" sz="2000" dirty="0"/>
              <a:t> </a:t>
            </a:r>
            <a:r>
              <a:rPr lang="es-CL" sz="2000" dirty="0" err="1"/>
              <a:t>fieldwork</a:t>
            </a:r>
            <a:r>
              <a:rPr lang="es-CL" sz="2000" dirty="0"/>
              <a:t> (2021-2022). </a:t>
            </a:r>
            <a:r>
              <a:rPr lang="es-CL" sz="2000" dirty="0" err="1"/>
              <a:t>School</a:t>
            </a:r>
            <a:r>
              <a:rPr lang="es-CL" sz="2000" dirty="0"/>
              <a:t> </a:t>
            </a:r>
            <a:r>
              <a:rPr lang="es-CL" sz="2000" dirty="0" err="1"/>
              <a:t>of</a:t>
            </a:r>
            <a:r>
              <a:rPr lang="es-CL" sz="2000" dirty="0"/>
              <a:t> Media and </a:t>
            </a:r>
            <a:r>
              <a:rPr lang="es-CL" sz="2000" dirty="0" err="1"/>
              <a:t>Communication</a:t>
            </a:r>
            <a:r>
              <a:rPr lang="es-CL" sz="2000" dirty="0"/>
              <a:t>, </a:t>
            </a:r>
            <a:r>
              <a:rPr lang="es-CL" sz="2000" dirty="0" err="1"/>
              <a:t>University</a:t>
            </a:r>
            <a:r>
              <a:rPr lang="es-CL" sz="2000" dirty="0"/>
              <a:t> </a:t>
            </a:r>
            <a:r>
              <a:rPr lang="es-CL" sz="2000" dirty="0" err="1"/>
              <a:t>of</a:t>
            </a:r>
            <a:r>
              <a:rPr lang="es-CL" sz="2000" dirty="0"/>
              <a:t> Leeds.</a:t>
            </a:r>
          </a:p>
          <a:p>
            <a:r>
              <a:rPr lang="es-CL" sz="2000" dirty="0" err="1"/>
              <a:t>Supervision</a:t>
            </a:r>
            <a:r>
              <a:rPr lang="es-CL" sz="2000" dirty="0"/>
              <a:t> </a:t>
            </a:r>
            <a:r>
              <a:rPr lang="es-CL" sz="2000" dirty="0" err="1"/>
              <a:t>team</a:t>
            </a:r>
            <a:r>
              <a:rPr lang="es-CL" sz="2000" dirty="0"/>
              <a:t>: Mr </a:t>
            </a:r>
            <a:r>
              <a:rPr lang="es-CL" sz="2000" dirty="0" err="1"/>
              <a:t>Simon</a:t>
            </a:r>
            <a:r>
              <a:rPr lang="es-CL" sz="2000" dirty="0"/>
              <a:t> Popple, </a:t>
            </a:r>
            <a:r>
              <a:rPr lang="es-CL" sz="2000" dirty="0" err="1"/>
              <a:t>Dr</a:t>
            </a:r>
            <a:r>
              <a:rPr lang="es-CL" sz="2000" dirty="0"/>
              <a:t> Rebecca Jarman, ex supervisor </a:t>
            </a:r>
            <a:r>
              <a:rPr lang="es-CL" sz="2000" dirty="0" err="1"/>
              <a:t>Dr</a:t>
            </a:r>
            <a:r>
              <a:rPr lang="es-CL" sz="2000" dirty="0"/>
              <a:t> Tom Jackson).</a:t>
            </a:r>
          </a:p>
          <a:p>
            <a:r>
              <a:rPr lang="es-CL" sz="2000" dirty="0"/>
              <a:t>Escuela Rural Colonia Río Sur</a:t>
            </a:r>
          </a:p>
          <a:p>
            <a:r>
              <a:rPr lang="es-CL" sz="2000" dirty="0"/>
              <a:t>Colegio Altazol del Maipo</a:t>
            </a:r>
          </a:p>
          <a:p>
            <a:pPr marL="0" indent="0">
              <a:buNone/>
            </a:pPr>
            <a:endParaRPr lang="es-CL" sz="2000" dirty="0"/>
          </a:p>
        </p:txBody>
      </p:sp>
    </p:spTree>
    <p:extLst>
      <p:ext uri="{BB962C8B-B14F-4D97-AF65-F5344CB8AC3E}">
        <p14:creationId xmlns:p14="http://schemas.microsoft.com/office/powerpoint/2010/main" val="105403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EFFA4B-153B-3675-4285-098046B1CB2D}"/>
              </a:ext>
            </a:extLst>
          </p:cNvPr>
          <p:cNvSpPr>
            <a:spLocks noGrp="1"/>
          </p:cNvSpPr>
          <p:nvPr>
            <p:ph type="title"/>
          </p:nvPr>
        </p:nvSpPr>
        <p:spPr>
          <a:xfrm>
            <a:off x="466722" y="586855"/>
            <a:ext cx="3201366" cy="3387497"/>
          </a:xfrm>
        </p:spPr>
        <p:txBody>
          <a:bodyPr anchor="b">
            <a:normAutofit/>
          </a:bodyPr>
          <a:lstStyle/>
          <a:p>
            <a:pPr algn="r"/>
            <a:r>
              <a:rPr lang="es-CL" sz="4000" dirty="0" err="1">
                <a:solidFill>
                  <a:srgbClr val="FFFFFF"/>
                </a:solidFill>
              </a:rPr>
              <a:t>The</a:t>
            </a:r>
            <a:r>
              <a:rPr lang="es-CL" sz="4000" dirty="0">
                <a:solidFill>
                  <a:srgbClr val="FFFFFF"/>
                </a:solidFill>
              </a:rPr>
              <a:t> </a:t>
            </a:r>
            <a:r>
              <a:rPr lang="es-CL" sz="4000" dirty="0" err="1">
                <a:solidFill>
                  <a:srgbClr val="FFFFFF"/>
                </a:solidFill>
              </a:rPr>
              <a:t>problem</a:t>
            </a:r>
            <a:endParaRPr lang="es-CL" sz="4000" dirty="0">
              <a:solidFill>
                <a:srgbClr val="FFFFFF"/>
              </a:solidFill>
            </a:endParaRPr>
          </a:p>
        </p:txBody>
      </p:sp>
      <p:sp>
        <p:nvSpPr>
          <p:cNvPr id="3" name="Marcador de contenido 2">
            <a:extLst>
              <a:ext uri="{FF2B5EF4-FFF2-40B4-BE49-F238E27FC236}">
                <a16:creationId xmlns:a16="http://schemas.microsoft.com/office/drawing/2014/main" id="{0A718D48-D656-6849-91EF-6E3D32388C68}"/>
              </a:ext>
            </a:extLst>
          </p:cNvPr>
          <p:cNvSpPr>
            <a:spLocks noGrp="1"/>
          </p:cNvSpPr>
          <p:nvPr>
            <p:ph idx="1"/>
          </p:nvPr>
        </p:nvSpPr>
        <p:spPr>
          <a:xfrm>
            <a:off x="4158886" y="811708"/>
            <a:ext cx="3660413" cy="5546047"/>
          </a:xfrm>
        </p:spPr>
        <p:txBody>
          <a:bodyPr anchor="ctr">
            <a:normAutofit/>
          </a:bodyPr>
          <a:lstStyle/>
          <a:p>
            <a:pPr marL="0" indent="0">
              <a:buNone/>
            </a:pPr>
            <a:r>
              <a:rPr lang="es-CL" sz="1600" dirty="0"/>
              <a:t>In </a:t>
            </a:r>
            <a:r>
              <a:rPr lang="es-CL" sz="1600" dirty="0" err="1"/>
              <a:t>countries</a:t>
            </a:r>
            <a:r>
              <a:rPr lang="es-CL" sz="1600" dirty="0"/>
              <a:t> </a:t>
            </a:r>
            <a:r>
              <a:rPr lang="es-CL" sz="1600" dirty="0" err="1"/>
              <a:t>such</a:t>
            </a:r>
            <a:r>
              <a:rPr lang="es-CL" sz="1600" dirty="0"/>
              <a:t> as Chile, </a:t>
            </a:r>
            <a:r>
              <a:rPr lang="es-CL" sz="1600" dirty="0" err="1"/>
              <a:t>there</a:t>
            </a:r>
            <a:r>
              <a:rPr lang="es-CL" sz="1600" dirty="0"/>
              <a:t> are </a:t>
            </a:r>
            <a:r>
              <a:rPr lang="es-CL" sz="1600" dirty="0" err="1"/>
              <a:t>public</a:t>
            </a:r>
            <a:r>
              <a:rPr lang="es-CL" sz="1600" dirty="0"/>
              <a:t> </a:t>
            </a:r>
            <a:r>
              <a:rPr lang="es-CL" sz="1600" dirty="0" err="1"/>
              <a:t>policies</a:t>
            </a:r>
            <a:r>
              <a:rPr lang="es-CL" sz="1600" dirty="0"/>
              <a:t> </a:t>
            </a:r>
            <a:r>
              <a:rPr lang="es-CL" sz="1600" dirty="0" err="1"/>
              <a:t>oriented</a:t>
            </a:r>
            <a:r>
              <a:rPr lang="es-CL" sz="1600" dirty="0"/>
              <a:t> </a:t>
            </a:r>
            <a:r>
              <a:rPr lang="es-CL" sz="1600" dirty="0" err="1"/>
              <a:t>to</a:t>
            </a:r>
            <a:r>
              <a:rPr lang="es-CL" sz="1600" dirty="0"/>
              <a:t> </a:t>
            </a:r>
            <a:r>
              <a:rPr lang="es-CL" sz="1600" dirty="0" err="1"/>
              <a:t>implement</a:t>
            </a:r>
            <a:r>
              <a:rPr lang="es-CL" sz="1600" dirty="0"/>
              <a:t> </a:t>
            </a:r>
            <a:r>
              <a:rPr lang="es-CL" sz="1600" dirty="0" err="1"/>
              <a:t>School</a:t>
            </a:r>
            <a:r>
              <a:rPr lang="es-CL" sz="1600" dirty="0"/>
              <a:t> </a:t>
            </a:r>
            <a:r>
              <a:rPr lang="es-CL" sz="1600" dirty="0" err="1"/>
              <a:t>Preparedness</a:t>
            </a:r>
            <a:r>
              <a:rPr lang="es-CL" sz="1600" dirty="0"/>
              <a:t> </a:t>
            </a:r>
            <a:r>
              <a:rPr lang="es-CL" sz="1600" dirty="0" err="1"/>
              <a:t>Plans</a:t>
            </a:r>
            <a:r>
              <a:rPr lang="es-CL" sz="1600" dirty="0"/>
              <a:t> </a:t>
            </a:r>
            <a:r>
              <a:rPr lang="es-CL" sz="1600" dirty="0" err="1"/>
              <a:t>to</a:t>
            </a:r>
            <a:r>
              <a:rPr lang="es-CL" sz="1600" dirty="0"/>
              <a:t> be </a:t>
            </a:r>
            <a:r>
              <a:rPr lang="es-CL" sz="1600" dirty="0" err="1"/>
              <a:t>prepared</a:t>
            </a:r>
            <a:r>
              <a:rPr lang="es-CL" sz="1600" dirty="0"/>
              <a:t> </a:t>
            </a:r>
            <a:r>
              <a:rPr lang="es-CL" sz="1600" dirty="0" err="1"/>
              <a:t>to</a:t>
            </a:r>
            <a:r>
              <a:rPr lang="es-CL" sz="1600" dirty="0"/>
              <a:t> </a:t>
            </a:r>
            <a:r>
              <a:rPr lang="es-CL" sz="1600" dirty="0" err="1"/>
              <a:t>face</a:t>
            </a:r>
            <a:r>
              <a:rPr lang="es-CL" sz="1600" dirty="0"/>
              <a:t> natural </a:t>
            </a:r>
            <a:r>
              <a:rPr lang="es-CL" sz="1600" dirty="0" err="1"/>
              <a:t>hazards</a:t>
            </a:r>
            <a:r>
              <a:rPr lang="es-CL" sz="1600" dirty="0"/>
              <a:t>…</a:t>
            </a:r>
          </a:p>
          <a:p>
            <a:pPr marL="0" indent="0">
              <a:buNone/>
            </a:pPr>
            <a:endParaRPr lang="es-CL" sz="1600" dirty="0"/>
          </a:p>
          <a:p>
            <a:pPr marL="0" indent="0">
              <a:buNone/>
            </a:pPr>
            <a:r>
              <a:rPr lang="es-CL" sz="1600" b="1" dirty="0" err="1"/>
              <a:t>However</a:t>
            </a:r>
            <a:r>
              <a:rPr lang="es-CL" sz="1600" b="1" dirty="0"/>
              <a:t>…</a:t>
            </a:r>
          </a:p>
          <a:p>
            <a:pPr marL="0" indent="0">
              <a:buNone/>
            </a:pPr>
            <a:endParaRPr lang="es-CL" sz="1600" b="1" dirty="0"/>
          </a:p>
          <a:p>
            <a:pPr marL="0" indent="0">
              <a:buNone/>
            </a:pPr>
            <a:r>
              <a:rPr lang="es-CL" sz="1600" dirty="0" err="1"/>
              <a:t>When</a:t>
            </a:r>
            <a:r>
              <a:rPr lang="es-CL" sz="1600" dirty="0"/>
              <a:t> </a:t>
            </a:r>
            <a:r>
              <a:rPr lang="es-CL" sz="1600" dirty="0" err="1"/>
              <a:t>an</a:t>
            </a:r>
            <a:r>
              <a:rPr lang="es-CL" sz="1600" dirty="0"/>
              <a:t> </a:t>
            </a:r>
            <a:r>
              <a:rPr lang="es-CL" sz="1600" dirty="0" err="1"/>
              <a:t>emergency</a:t>
            </a:r>
            <a:r>
              <a:rPr lang="es-CL" sz="1600" dirty="0"/>
              <a:t> </a:t>
            </a:r>
            <a:r>
              <a:rPr lang="es-CL" sz="1600" dirty="0" err="1"/>
              <a:t>occurs</a:t>
            </a:r>
            <a:r>
              <a:rPr lang="es-CL" sz="1600" dirty="0"/>
              <a:t>, </a:t>
            </a:r>
            <a:r>
              <a:rPr lang="es-CL" sz="1600" dirty="0" err="1"/>
              <a:t>parents</a:t>
            </a:r>
            <a:r>
              <a:rPr lang="es-CL" sz="1600" dirty="0"/>
              <a:t> </a:t>
            </a:r>
            <a:r>
              <a:rPr lang="es-CL" sz="1600" dirty="0" err="1"/>
              <a:t>arrive</a:t>
            </a:r>
            <a:r>
              <a:rPr lang="es-CL" sz="1600" dirty="0"/>
              <a:t> at </a:t>
            </a:r>
            <a:r>
              <a:rPr lang="es-CL" sz="1600" dirty="0" err="1"/>
              <a:t>the</a:t>
            </a:r>
            <a:r>
              <a:rPr lang="es-CL" sz="1600" dirty="0"/>
              <a:t> </a:t>
            </a:r>
            <a:r>
              <a:rPr lang="es-CL" sz="1600" dirty="0" err="1"/>
              <a:t>school</a:t>
            </a:r>
            <a:r>
              <a:rPr lang="es-CL" sz="1600" dirty="0"/>
              <a:t>, </a:t>
            </a:r>
            <a:r>
              <a:rPr lang="es-CL" sz="1600" dirty="0" err="1"/>
              <a:t>not</a:t>
            </a:r>
            <a:r>
              <a:rPr lang="es-CL" sz="1600" dirty="0"/>
              <a:t> as </a:t>
            </a:r>
            <a:r>
              <a:rPr lang="es-CL" sz="1600" dirty="0" err="1"/>
              <a:t>indicated</a:t>
            </a:r>
            <a:r>
              <a:rPr lang="es-CL" sz="1600" dirty="0"/>
              <a:t> in </a:t>
            </a:r>
            <a:r>
              <a:rPr lang="es-CL" sz="1600" dirty="0" err="1"/>
              <a:t>the</a:t>
            </a:r>
            <a:r>
              <a:rPr lang="es-CL" sz="1600" dirty="0"/>
              <a:t> </a:t>
            </a:r>
            <a:r>
              <a:rPr lang="es-CL" sz="1600" dirty="0" err="1"/>
              <a:t>School</a:t>
            </a:r>
            <a:r>
              <a:rPr lang="es-CL" sz="1600" dirty="0"/>
              <a:t> </a:t>
            </a:r>
            <a:r>
              <a:rPr lang="es-CL" sz="1600" dirty="0" err="1"/>
              <a:t>preparedness</a:t>
            </a:r>
            <a:r>
              <a:rPr lang="es-CL" sz="1600" dirty="0"/>
              <a:t> plan</a:t>
            </a:r>
          </a:p>
          <a:p>
            <a:pPr marL="0" indent="0">
              <a:buNone/>
            </a:pPr>
            <a:endParaRPr lang="es-CL" sz="1600" dirty="0"/>
          </a:p>
          <a:p>
            <a:pPr marL="0" indent="0">
              <a:buNone/>
            </a:pPr>
            <a:r>
              <a:rPr lang="en-US" sz="1600" b="1" dirty="0"/>
              <a:t>How could immersive technologies mind this gap and impact preparedness to manage the aftermaths of a disaster?</a:t>
            </a:r>
            <a:endParaRPr lang="es-CL" sz="1600" dirty="0"/>
          </a:p>
          <a:p>
            <a:pPr marL="0" indent="0" algn="ctr">
              <a:buNone/>
            </a:pPr>
            <a:endParaRPr lang="es-CL" sz="1600" b="1" dirty="0"/>
          </a:p>
        </p:txBody>
      </p:sp>
      <p:pic>
        <p:nvPicPr>
          <p:cNvPr id="6" name="Imagen 5" descr="Interfaz de usuario gráfica, Aplicación&#10;&#10;Descripción generada automáticamente">
            <a:extLst>
              <a:ext uri="{FF2B5EF4-FFF2-40B4-BE49-F238E27FC236}">
                <a16:creationId xmlns:a16="http://schemas.microsoft.com/office/drawing/2014/main" id="{799A51D9-8C3A-428E-AC48-291DB6C7258E}"/>
              </a:ext>
            </a:extLst>
          </p:cNvPr>
          <p:cNvPicPr>
            <a:picLocks noChangeAspect="1"/>
          </p:cNvPicPr>
          <p:nvPr/>
        </p:nvPicPr>
        <p:blipFill rotWithShape="1">
          <a:blip r:embed="rId3">
            <a:extLst>
              <a:ext uri="{28A0092B-C50C-407E-A947-70E740481C1C}">
                <a14:useLocalDpi xmlns:a14="http://schemas.microsoft.com/office/drawing/2010/main" val="0"/>
              </a:ext>
            </a:extLst>
          </a:blip>
          <a:srcRect l="10190" t="20102" r="8215" b="32923"/>
          <a:stretch/>
        </p:blipFill>
        <p:spPr>
          <a:xfrm>
            <a:off x="8109501" y="796413"/>
            <a:ext cx="3865635" cy="4945515"/>
          </a:xfrm>
          <a:prstGeom prst="rect">
            <a:avLst/>
          </a:prstGeom>
          <a:ln>
            <a:solidFill>
              <a:schemeClr val="bg1">
                <a:lumMod val="65000"/>
              </a:schemeClr>
            </a:solidFill>
          </a:ln>
        </p:spPr>
      </p:pic>
      <p:sp>
        <p:nvSpPr>
          <p:cNvPr id="4" name="CuadroTexto 3">
            <a:extLst>
              <a:ext uri="{FF2B5EF4-FFF2-40B4-BE49-F238E27FC236}">
                <a16:creationId xmlns:a16="http://schemas.microsoft.com/office/drawing/2014/main" id="{AA57A234-1D77-D4A2-DFBA-4F2A84CBE55F}"/>
              </a:ext>
            </a:extLst>
          </p:cNvPr>
          <p:cNvSpPr txBox="1"/>
          <p:nvPr/>
        </p:nvSpPr>
        <p:spPr>
          <a:xfrm>
            <a:off x="8033115" y="5715048"/>
            <a:ext cx="4037839" cy="661720"/>
          </a:xfrm>
          <a:prstGeom prst="rect">
            <a:avLst/>
          </a:prstGeom>
          <a:noFill/>
        </p:spPr>
        <p:txBody>
          <a:bodyPr wrap="square" rtlCol="0">
            <a:spAutoFit/>
          </a:bodyPr>
          <a:lstStyle/>
          <a:p>
            <a:pPr>
              <a:spcAft>
                <a:spcPts val="600"/>
              </a:spcAft>
            </a:pPr>
            <a:r>
              <a:rPr lang="es-CL" sz="1600" dirty="0"/>
              <a:t>* </a:t>
            </a:r>
            <a:r>
              <a:rPr lang="es-CL" sz="1600" dirty="0" err="1"/>
              <a:t>Parents</a:t>
            </a:r>
            <a:r>
              <a:rPr lang="es-CL" sz="1600" dirty="0"/>
              <a:t> are </a:t>
            </a:r>
            <a:r>
              <a:rPr lang="es-CL" sz="1600" dirty="0" err="1"/>
              <a:t>given</a:t>
            </a:r>
            <a:r>
              <a:rPr lang="es-CL" sz="1600" dirty="0"/>
              <a:t> a SPP once </a:t>
            </a:r>
            <a:r>
              <a:rPr lang="es-CL" sz="1600" dirty="0" err="1"/>
              <a:t>they</a:t>
            </a:r>
            <a:r>
              <a:rPr lang="es-CL" sz="1600" dirty="0"/>
              <a:t> </a:t>
            </a:r>
            <a:r>
              <a:rPr lang="es-CL" sz="1600" dirty="0" err="1"/>
              <a:t>enrol</a:t>
            </a:r>
            <a:r>
              <a:rPr lang="es-CL" sz="1600" dirty="0"/>
              <a:t> </a:t>
            </a:r>
            <a:r>
              <a:rPr lang="es-CL" sz="1600" dirty="0" err="1"/>
              <a:t>their</a:t>
            </a:r>
            <a:r>
              <a:rPr lang="es-CL" sz="1600" dirty="0"/>
              <a:t> </a:t>
            </a:r>
          </a:p>
          <a:p>
            <a:pPr>
              <a:spcAft>
                <a:spcPts val="600"/>
              </a:spcAft>
            </a:pPr>
            <a:r>
              <a:rPr lang="es-CL" sz="1600" dirty="0"/>
              <a:t>   </a:t>
            </a:r>
            <a:r>
              <a:rPr lang="es-CL" sz="1600" dirty="0" err="1"/>
              <a:t>children</a:t>
            </a:r>
            <a:endParaRPr lang="es-CL" sz="1600" dirty="0"/>
          </a:p>
        </p:txBody>
      </p:sp>
    </p:spTree>
    <p:extLst>
      <p:ext uri="{BB962C8B-B14F-4D97-AF65-F5344CB8AC3E}">
        <p14:creationId xmlns:p14="http://schemas.microsoft.com/office/powerpoint/2010/main" val="42838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A488CDF-AEFE-9692-C45B-BB038BDEB6A0}"/>
              </a:ext>
            </a:extLst>
          </p:cNvPr>
          <p:cNvSpPr>
            <a:spLocks noGrp="1"/>
          </p:cNvSpPr>
          <p:nvPr>
            <p:ph type="title"/>
          </p:nvPr>
        </p:nvSpPr>
        <p:spPr>
          <a:xfrm>
            <a:off x="596477" y="5490971"/>
            <a:ext cx="7721615" cy="1159200"/>
          </a:xfrm>
        </p:spPr>
        <p:txBody>
          <a:bodyPr vert="horz" lIns="91440" tIns="45720" rIns="91440" bIns="45720" rtlCol="0" anchor="ctr">
            <a:normAutofit fontScale="90000"/>
          </a:bodyPr>
          <a:lstStyle/>
          <a:p>
            <a:r>
              <a:rPr lang="en-US" sz="4000" kern="1200" dirty="0">
                <a:solidFill>
                  <a:srgbClr val="FFFFFF"/>
                </a:solidFill>
                <a:latin typeface="+mj-lt"/>
                <a:ea typeface="+mj-ea"/>
                <a:cs typeface="+mj-cs"/>
              </a:rPr>
              <a:t>Methods applied </a:t>
            </a:r>
            <a:r>
              <a:rPr lang="en-US" sz="4000" dirty="0">
                <a:solidFill>
                  <a:srgbClr val="FFFFFF"/>
                </a:solidFill>
              </a:rPr>
              <a:t>in</a:t>
            </a:r>
            <a:r>
              <a:rPr lang="en-US" sz="4000" kern="1200" dirty="0">
                <a:solidFill>
                  <a:srgbClr val="FFFFFF"/>
                </a:solidFill>
                <a:latin typeface="+mj-lt"/>
                <a:ea typeface="+mj-ea"/>
                <a:cs typeface="+mj-cs"/>
              </a:rPr>
              <a:t> the </a:t>
            </a:r>
            <a:r>
              <a:rPr lang="en-US" sz="4000" dirty="0">
                <a:solidFill>
                  <a:srgbClr val="FFFFFF"/>
                </a:solidFill>
              </a:rPr>
              <a:t>2 cases of study</a:t>
            </a:r>
            <a:endParaRPr lang="en-US" sz="4000" kern="1200" dirty="0">
              <a:solidFill>
                <a:srgbClr val="FFFFFF"/>
              </a:solidFill>
              <a:latin typeface="+mj-lt"/>
              <a:ea typeface="+mj-ea"/>
              <a:cs typeface="+mj-cs"/>
            </a:endParaRPr>
          </a:p>
        </p:txBody>
      </p:sp>
      <p:pic>
        <p:nvPicPr>
          <p:cNvPr id="4" name="Imagen 3">
            <a:extLst>
              <a:ext uri="{FF2B5EF4-FFF2-40B4-BE49-F238E27FC236}">
                <a16:creationId xmlns:a16="http://schemas.microsoft.com/office/drawing/2014/main" id="{FFF373FE-72A5-6555-D2D1-153943923B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460090" y="227339"/>
            <a:ext cx="9366521" cy="4847175"/>
          </a:xfrm>
          <a:prstGeom prst="rect">
            <a:avLst/>
          </a:prstGeom>
          <a:noFill/>
        </p:spPr>
      </p:pic>
    </p:spTree>
    <p:extLst>
      <p:ext uri="{BB962C8B-B14F-4D97-AF65-F5344CB8AC3E}">
        <p14:creationId xmlns:p14="http://schemas.microsoft.com/office/powerpoint/2010/main" val="139327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A488CDF-AEFE-9692-C45B-BB038BDEB6A0}"/>
              </a:ext>
            </a:extLst>
          </p:cNvPr>
          <p:cNvSpPr>
            <a:spLocks noGrp="1"/>
          </p:cNvSpPr>
          <p:nvPr>
            <p:ph type="title"/>
          </p:nvPr>
        </p:nvSpPr>
        <p:spPr>
          <a:xfrm>
            <a:off x="1371599" y="294538"/>
            <a:ext cx="9895951" cy="1033669"/>
          </a:xfrm>
        </p:spPr>
        <p:txBody>
          <a:bodyPr>
            <a:normAutofit fontScale="90000"/>
          </a:bodyPr>
          <a:lstStyle/>
          <a:p>
            <a:r>
              <a:rPr lang="es-CL" sz="4000" dirty="0" err="1">
                <a:solidFill>
                  <a:schemeClr val="bg1"/>
                </a:solidFill>
              </a:rPr>
              <a:t>The</a:t>
            </a:r>
            <a:r>
              <a:rPr lang="es-CL" sz="4000" dirty="0">
                <a:solidFill>
                  <a:schemeClr val="bg1"/>
                </a:solidFill>
              </a:rPr>
              <a:t> </a:t>
            </a:r>
            <a:r>
              <a:rPr lang="es-CL" sz="4000" dirty="0" err="1">
                <a:solidFill>
                  <a:schemeClr val="bg1"/>
                </a:solidFill>
              </a:rPr>
              <a:t>journey</a:t>
            </a:r>
            <a:r>
              <a:rPr lang="es-CL" sz="4000" dirty="0">
                <a:solidFill>
                  <a:schemeClr val="bg1"/>
                </a:solidFill>
              </a:rPr>
              <a:t>: Escuela Rural Colonia Río Sur. Experimental </a:t>
            </a:r>
            <a:r>
              <a:rPr lang="es-CL" sz="4000" dirty="0" err="1">
                <a:solidFill>
                  <a:schemeClr val="bg1"/>
                </a:solidFill>
              </a:rPr>
              <a:t>recordings</a:t>
            </a:r>
            <a:r>
              <a:rPr lang="es-CL" sz="4000" dirty="0">
                <a:solidFill>
                  <a:schemeClr val="bg1"/>
                </a:solidFill>
              </a:rPr>
              <a:t> and </a:t>
            </a:r>
            <a:r>
              <a:rPr lang="es-CL" sz="4000" dirty="0" err="1">
                <a:solidFill>
                  <a:schemeClr val="bg1"/>
                </a:solidFill>
              </a:rPr>
              <a:t>purposive</a:t>
            </a:r>
            <a:r>
              <a:rPr lang="es-CL" sz="4000" dirty="0">
                <a:solidFill>
                  <a:schemeClr val="bg1"/>
                </a:solidFill>
              </a:rPr>
              <a:t> </a:t>
            </a:r>
            <a:r>
              <a:rPr lang="es-CL" sz="4000" dirty="0" err="1">
                <a:solidFill>
                  <a:schemeClr val="bg1"/>
                </a:solidFill>
              </a:rPr>
              <a:t>recording</a:t>
            </a:r>
            <a:endParaRPr lang="es-CL" sz="3700" dirty="0">
              <a:solidFill>
                <a:schemeClr val="bg1"/>
              </a:solidFill>
            </a:endParaRPr>
          </a:p>
        </p:txBody>
      </p:sp>
      <p:sp>
        <p:nvSpPr>
          <p:cNvPr id="5" name="CuadroTexto 4">
            <a:extLst>
              <a:ext uri="{FF2B5EF4-FFF2-40B4-BE49-F238E27FC236}">
                <a16:creationId xmlns:a16="http://schemas.microsoft.com/office/drawing/2014/main" id="{91626FAD-C236-857B-11CF-5FD85B31073C}"/>
              </a:ext>
            </a:extLst>
          </p:cNvPr>
          <p:cNvSpPr txBox="1"/>
          <p:nvPr/>
        </p:nvSpPr>
        <p:spPr>
          <a:xfrm>
            <a:off x="476008" y="1631693"/>
            <a:ext cx="10214113" cy="3693319"/>
          </a:xfrm>
          <a:prstGeom prst="rect">
            <a:avLst/>
          </a:prstGeom>
          <a:noFill/>
        </p:spPr>
        <p:txBody>
          <a:bodyPr wrap="square" rtlCol="0">
            <a:spAutoFit/>
          </a:bodyPr>
          <a:lstStyle/>
          <a:p>
            <a:pPr marL="742950" lvl="1" indent="-285750">
              <a:buFont typeface="Arial" panose="020B0604020202020204" pitchFamily="34" charset="0"/>
              <a:buChar char="•"/>
            </a:pPr>
            <a:r>
              <a:rPr lang="es-CL" dirty="0" err="1"/>
              <a:t>Number</a:t>
            </a:r>
            <a:r>
              <a:rPr lang="es-CL" dirty="0"/>
              <a:t> </a:t>
            </a:r>
            <a:r>
              <a:rPr lang="es-CL" dirty="0" err="1"/>
              <a:t>of</a:t>
            </a:r>
            <a:r>
              <a:rPr lang="es-CL" dirty="0"/>
              <a:t> </a:t>
            </a:r>
            <a:r>
              <a:rPr lang="es-CL" dirty="0" err="1"/>
              <a:t>visits</a:t>
            </a:r>
            <a:r>
              <a:rPr lang="es-CL" dirty="0"/>
              <a:t>: 6</a:t>
            </a:r>
          </a:p>
          <a:p>
            <a:pPr marL="742950" lvl="1" indent="-285750">
              <a:buFont typeface="Arial" panose="020B0604020202020204" pitchFamily="34" charset="0"/>
              <a:buChar char="•"/>
            </a:pPr>
            <a:r>
              <a:rPr lang="es-CL" dirty="0"/>
              <a:t>Total </a:t>
            </a:r>
            <a:r>
              <a:rPr lang="es-CL" dirty="0" err="1"/>
              <a:t>number</a:t>
            </a:r>
            <a:r>
              <a:rPr lang="es-CL" dirty="0"/>
              <a:t> </a:t>
            </a:r>
            <a:r>
              <a:rPr lang="es-CL" dirty="0" err="1"/>
              <a:t>of</a:t>
            </a:r>
            <a:r>
              <a:rPr lang="es-CL" dirty="0"/>
              <a:t> </a:t>
            </a:r>
            <a:r>
              <a:rPr lang="es-CL" dirty="0" err="1"/>
              <a:t>recorded</a:t>
            </a:r>
            <a:r>
              <a:rPr lang="es-CL" dirty="0"/>
              <a:t> </a:t>
            </a:r>
            <a:r>
              <a:rPr lang="es-CL" dirty="0" err="1"/>
              <a:t>drills</a:t>
            </a:r>
            <a:r>
              <a:rPr lang="es-CL" dirty="0"/>
              <a:t>: 4 </a:t>
            </a:r>
          </a:p>
          <a:p>
            <a:endParaRPr lang="es-CL" dirty="0"/>
          </a:p>
          <a:p>
            <a:endParaRPr lang="es-CL" dirty="0"/>
          </a:p>
          <a:p>
            <a:endParaRPr lang="es-CL" dirty="0"/>
          </a:p>
          <a:p>
            <a:endParaRPr lang="es-CL" dirty="0"/>
          </a:p>
          <a:p>
            <a:endParaRPr lang="es-CL" dirty="0"/>
          </a:p>
          <a:p>
            <a:endParaRPr lang="es-CL" dirty="0"/>
          </a:p>
          <a:p>
            <a:endParaRPr lang="es-CL" dirty="0"/>
          </a:p>
          <a:p>
            <a:endParaRPr lang="es-CL" dirty="0"/>
          </a:p>
          <a:p>
            <a:endParaRPr lang="es-CL" dirty="0"/>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endParaRPr lang="es-CL" dirty="0"/>
          </a:p>
        </p:txBody>
      </p:sp>
      <p:pic>
        <p:nvPicPr>
          <p:cNvPr id="6" name="Imagen 5" descr="Una casa en el campo&#10;&#10;Descripción generada automáticamente">
            <a:extLst>
              <a:ext uri="{FF2B5EF4-FFF2-40B4-BE49-F238E27FC236}">
                <a16:creationId xmlns:a16="http://schemas.microsoft.com/office/drawing/2014/main" id="{22208437-4EB2-BA58-EC86-B97198D6E8D7}"/>
              </a:ext>
            </a:extLst>
          </p:cNvPr>
          <p:cNvPicPr>
            <a:picLocks noChangeAspect="1"/>
          </p:cNvPicPr>
          <p:nvPr/>
        </p:nvPicPr>
        <p:blipFill rotWithShape="1">
          <a:blip r:embed="rId2">
            <a:extLst>
              <a:ext uri="{28A0092B-C50C-407E-A947-70E740481C1C}">
                <a14:useLocalDpi xmlns:a14="http://schemas.microsoft.com/office/drawing/2010/main" val="0"/>
              </a:ext>
            </a:extLst>
          </a:blip>
          <a:srcRect l="6382" r="1120" b="-3"/>
          <a:stretch/>
        </p:blipFill>
        <p:spPr>
          <a:xfrm>
            <a:off x="1099553" y="2822752"/>
            <a:ext cx="3603723" cy="2922096"/>
          </a:xfrm>
          <a:prstGeom prst="rect">
            <a:avLst/>
          </a:prstGeom>
        </p:spPr>
      </p:pic>
      <p:pic>
        <p:nvPicPr>
          <p:cNvPr id="7" name="Imagen 6" descr="Código QR&#10;&#10;Descripción generada automáticamente">
            <a:extLst>
              <a:ext uri="{FF2B5EF4-FFF2-40B4-BE49-F238E27FC236}">
                <a16:creationId xmlns:a16="http://schemas.microsoft.com/office/drawing/2014/main" id="{A77AAABE-5CF6-89CE-FB6C-22D466AE0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504" y="4338076"/>
            <a:ext cx="1378636" cy="1378636"/>
          </a:xfrm>
          <a:prstGeom prst="rect">
            <a:avLst/>
          </a:prstGeom>
        </p:spPr>
      </p:pic>
      <p:pic>
        <p:nvPicPr>
          <p:cNvPr id="9" name="Imagen 8" descr="Imagen que contiene pasto, exterior, campo, montaña&#10;&#10;Descripción generada automáticamente">
            <a:extLst>
              <a:ext uri="{FF2B5EF4-FFF2-40B4-BE49-F238E27FC236}">
                <a16:creationId xmlns:a16="http://schemas.microsoft.com/office/drawing/2014/main" id="{2F872AF4-9C43-08BA-36F5-DAF9B53F4513}"/>
              </a:ext>
            </a:extLst>
          </p:cNvPr>
          <p:cNvPicPr>
            <a:picLocks noChangeAspect="1"/>
          </p:cNvPicPr>
          <p:nvPr/>
        </p:nvPicPr>
        <p:blipFill rotWithShape="1">
          <a:blip r:embed="rId4">
            <a:extLst>
              <a:ext uri="{28A0092B-C50C-407E-A947-70E740481C1C}">
                <a14:useLocalDpi xmlns:a14="http://schemas.microsoft.com/office/drawing/2010/main" val="0"/>
              </a:ext>
            </a:extLst>
          </a:blip>
          <a:srcRect l="19304" t="10367" r="14029" b="17581"/>
          <a:stretch/>
        </p:blipFill>
        <p:spPr>
          <a:xfrm>
            <a:off x="7569147" y="2822752"/>
            <a:ext cx="3580644" cy="2902468"/>
          </a:xfrm>
          <a:prstGeom prst="rect">
            <a:avLst/>
          </a:prstGeom>
        </p:spPr>
      </p:pic>
      <p:pic>
        <p:nvPicPr>
          <p:cNvPr id="11" name="Imagen 10" descr="Código QR&#10;&#10;Descripción generada automáticamente">
            <a:extLst>
              <a:ext uri="{FF2B5EF4-FFF2-40B4-BE49-F238E27FC236}">
                <a16:creationId xmlns:a16="http://schemas.microsoft.com/office/drawing/2014/main" id="{10F23272-38BF-104C-6F8A-8D1804A3C0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3221" y="4273986"/>
            <a:ext cx="1414271" cy="1414271"/>
          </a:xfrm>
          <a:prstGeom prst="rect">
            <a:avLst/>
          </a:prstGeom>
        </p:spPr>
      </p:pic>
      <p:sp>
        <p:nvSpPr>
          <p:cNvPr id="17" name="CuadroTexto 16">
            <a:extLst>
              <a:ext uri="{FF2B5EF4-FFF2-40B4-BE49-F238E27FC236}">
                <a16:creationId xmlns:a16="http://schemas.microsoft.com/office/drawing/2014/main" id="{7863D010-F8D1-AE7B-40B1-5BC6DF924264}"/>
              </a:ext>
            </a:extLst>
          </p:cNvPr>
          <p:cNvSpPr txBox="1"/>
          <p:nvPr/>
        </p:nvSpPr>
        <p:spPr>
          <a:xfrm>
            <a:off x="6872748" y="1666570"/>
            <a:ext cx="5678129" cy="646331"/>
          </a:xfrm>
          <a:prstGeom prst="rect">
            <a:avLst/>
          </a:prstGeom>
          <a:noFill/>
        </p:spPr>
        <p:txBody>
          <a:bodyPr wrap="square" rtlCol="0">
            <a:spAutoFit/>
          </a:bodyPr>
          <a:lstStyle/>
          <a:p>
            <a:pPr marL="742950" lvl="1" indent="-285750">
              <a:buFont typeface="Arial" panose="020B0604020202020204" pitchFamily="34" charset="0"/>
              <a:buChar char="•"/>
            </a:pPr>
            <a:r>
              <a:rPr lang="es-CL" dirty="0" err="1"/>
              <a:t>Enroled</a:t>
            </a:r>
            <a:r>
              <a:rPr lang="es-CL" dirty="0"/>
              <a:t> </a:t>
            </a:r>
            <a:r>
              <a:rPr lang="es-CL" dirty="0" err="1"/>
              <a:t>students</a:t>
            </a:r>
            <a:r>
              <a:rPr lang="es-CL" dirty="0"/>
              <a:t>: 170</a:t>
            </a:r>
          </a:p>
          <a:p>
            <a:pPr marL="742950" lvl="1" indent="-285750">
              <a:buFont typeface="Arial" panose="020B0604020202020204" pitchFamily="34" charset="0"/>
              <a:buChar char="•"/>
            </a:pPr>
            <a:r>
              <a:rPr lang="es-CL" dirty="0" err="1"/>
              <a:t>Previous</a:t>
            </a:r>
            <a:r>
              <a:rPr lang="es-CL" dirty="0"/>
              <a:t> </a:t>
            </a:r>
            <a:r>
              <a:rPr lang="es-CL" dirty="0" err="1"/>
              <a:t>experience</a:t>
            </a:r>
            <a:r>
              <a:rPr lang="es-CL" dirty="0"/>
              <a:t> </a:t>
            </a:r>
            <a:r>
              <a:rPr lang="es-CL" dirty="0" err="1"/>
              <a:t>with</a:t>
            </a:r>
            <a:r>
              <a:rPr lang="es-CL" dirty="0"/>
              <a:t> </a:t>
            </a:r>
            <a:r>
              <a:rPr lang="es-CL" dirty="0" err="1"/>
              <a:t>volcanic</a:t>
            </a:r>
            <a:r>
              <a:rPr lang="es-CL" dirty="0"/>
              <a:t> </a:t>
            </a:r>
            <a:r>
              <a:rPr lang="es-CL" dirty="0" err="1"/>
              <a:t>eruptions</a:t>
            </a:r>
            <a:endParaRPr lang="es-CL" dirty="0"/>
          </a:p>
        </p:txBody>
      </p:sp>
      <p:sp>
        <p:nvSpPr>
          <p:cNvPr id="18" name="CuadroTexto 17">
            <a:extLst>
              <a:ext uri="{FF2B5EF4-FFF2-40B4-BE49-F238E27FC236}">
                <a16:creationId xmlns:a16="http://schemas.microsoft.com/office/drawing/2014/main" id="{5716C98F-DCAC-8FFC-13DB-CEF6E3BFF1F2}"/>
              </a:ext>
            </a:extLst>
          </p:cNvPr>
          <p:cNvSpPr txBox="1"/>
          <p:nvPr/>
        </p:nvSpPr>
        <p:spPr>
          <a:xfrm>
            <a:off x="7477408" y="5774342"/>
            <a:ext cx="3453607" cy="369332"/>
          </a:xfrm>
          <a:prstGeom prst="rect">
            <a:avLst/>
          </a:prstGeom>
          <a:noFill/>
        </p:spPr>
        <p:txBody>
          <a:bodyPr wrap="square" rtlCol="0">
            <a:spAutoFit/>
          </a:bodyPr>
          <a:lstStyle/>
          <a:p>
            <a:r>
              <a:rPr lang="es-CL" dirty="0"/>
              <a:t>Final </a:t>
            </a:r>
            <a:r>
              <a:rPr lang="es-CL" dirty="0" err="1"/>
              <a:t>recording</a:t>
            </a:r>
            <a:r>
              <a:rPr lang="es-CL" dirty="0"/>
              <a:t> (</a:t>
            </a:r>
            <a:r>
              <a:rPr lang="es-CL" dirty="0" err="1"/>
              <a:t>November</a:t>
            </a:r>
            <a:r>
              <a:rPr lang="es-CL" dirty="0"/>
              <a:t> 2022)</a:t>
            </a:r>
          </a:p>
        </p:txBody>
      </p:sp>
      <p:sp>
        <p:nvSpPr>
          <p:cNvPr id="19" name="CuadroTexto 18">
            <a:extLst>
              <a:ext uri="{FF2B5EF4-FFF2-40B4-BE49-F238E27FC236}">
                <a16:creationId xmlns:a16="http://schemas.microsoft.com/office/drawing/2014/main" id="{D1C9CB1C-4036-14A7-B9F6-6A52862FE976}"/>
              </a:ext>
            </a:extLst>
          </p:cNvPr>
          <p:cNvSpPr txBox="1"/>
          <p:nvPr/>
        </p:nvSpPr>
        <p:spPr>
          <a:xfrm>
            <a:off x="1012425" y="5774342"/>
            <a:ext cx="3603723" cy="369332"/>
          </a:xfrm>
          <a:prstGeom prst="rect">
            <a:avLst/>
          </a:prstGeom>
          <a:noFill/>
        </p:spPr>
        <p:txBody>
          <a:bodyPr wrap="square" rtlCol="0">
            <a:spAutoFit/>
          </a:bodyPr>
          <a:lstStyle/>
          <a:p>
            <a:r>
              <a:rPr lang="es-CL" dirty="0" err="1"/>
              <a:t>First</a:t>
            </a:r>
            <a:r>
              <a:rPr lang="es-CL" dirty="0"/>
              <a:t> drill after COVID (August 2022)</a:t>
            </a:r>
          </a:p>
        </p:txBody>
      </p:sp>
      <p:pic>
        <p:nvPicPr>
          <p:cNvPr id="20" name="Imagen 19" descr="Interfaz de usuario gráfica, Texto, Aplicación, Chat o mensaje de texto&#10;&#10;Descripción generada automáticamente">
            <a:extLst>
              <a:ext uri="{FF2B5EF4-FFF2-40B4-BE49-F238E27FC236}">
                <a16:creationId xmlns:a16="http://schemas.microsoft.com/office/drawing/2014/main" id="{07D6B713-9A03-C0C7-0B3B-48C6ABC59E97}"/>
              </a:ext>
            </a:extLst>
          </p:cNvPr>
          <p:cNvPicPr>
            <a:picLocks noChangeAspect="1"/>
          </p:cNvPicPr>
          <p:nvPr/>
        </p:nvPicPr>
        <p:blipFill rotWithShape="1">
          <a:blip r:embed="rId6"/>
          <a:srcRect l="17808" t="17102" r="71029" b="23488"/>
          <a:stretch/>
        </p:blipFill>
        <p:spPr>
          <a:xfrm>
            <a:off x="5657662" y="2822752"/>
            <a:ext cx="957099" cy="2865218"/>
          </a:xfrm>
          <a:prstGeom prst="rect">
            <a:avLst/>
          </a:prstGeom>
        </p:spPr>
      </p:pic>
      <p:sp>
        <p:nvSpPr>
          <p:cNvPr id="22" name="CuadroTexto 21">
            <a:extLst>
              <a:ext uri="{FF2B5EF4-FFF2-40B4-BE49-F238E27FC236}">
                <a16:creationId xmlns:a16="http://schemas.microsoft.com/office/drawing/2014/main" id="{25441642-1D3E-D790-8236-1CFF171CA5FC}"/>
              </a:ext>
            </a:extLst>
          </p:cNvPr>
          <p:cNvSpPr txBox="1"/>
          <p:nvPr/>
        </p:nvSpPr>
        <p:spPr>
          <a:xfrm>
            <a:off x="5229185" y="5715350"/>
            <a:ext cx="1814052" cy="584775"/>
          </a:xfrm>
          <a:prstGeom prst="rect">
            <a:avLst/>
          </a:prstGeom>
          <a:noFill/>
        </p:spPr>
        <p:txBody>
          <a:bodyPr wrap="square" rtlCol="0">
            <a:spAutoFit/>
          </a:bodyPr>
          <a:lstStyle/>
          <a:p>
            <a:pPr algn="ctr"/>
            <a:r>
              <a:rPr lang="es-CL" sz="1600" dirty="0"/>
              <a:t>360° camera </a:t>
            </a:r>
            <a:r>
              <a:rPr lang="es-CL" sz="1600" dirty="0" err="1"/>
              <a:t>used</a:t>
            </a:r>
            <a:r>
              <a:rPr lang="es-CL" sz="1600" dirty="0"/>
              <a:t> </a:t>
            </a:r>
            <a:r>
              <a:rPr lang="es-CL" sz="1600" dirty="0" err="1"/>
              <a:t>to</a:t>
            </a:r>
            <a:r>
              <a:rPr lang="es-CL" sz="1600" dirty="0"/>
              <a:t> </a:t>
            </a:r>
            <a:r>
              <a:rPr lang="es-CL" sz="1600" dirty="0" err="1"/>
              <a:t>record</a:t>
            </a:r>
            <a:r>
              <a:rPr lang="es-CL" sz="1600" dirty="0"/>
              <a:t> </a:t>
            </a:r>
            <a:r>
              <a:rPr lang="es-CL" sz="1600" dirty="0" err="1"/>
              <a:t>the</a:t>
            </a:r>
            <a:r>
              <a:rPr lang="es-CL" sz="1600" dirty="0"/>
              <a:t> </a:t>
            </a:r>
            <a:r>
              <a:rPr lang="es-CL" sz="1600" dirty="0" err="1"/>
              <a:t>drills</a:t>
            </a:r>
            <a:endParaRPr lang="es-CL" sz="1600" dirty="0"/>
          </a:p>
        </p:txBody>
      </p:sp>
    </p:spTree>
    <p:extLst>
      <p:ext uri="{BB962C8B-B14F-4D97-AF65-F5344CB8AC3E}">
        <p14:creationId xmlns:p14="http://schemas.microsoft.com/office/powerpoint/2010/main" val="154211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A488CDF-AEFE-9692-C45B-BB038BDEB6A0}"/>
              </a:ext>
            </a:extLst>
          </p:cNvPr>
          <p:cNvSpPr>
            <a:spLocks noGrp="1"/>
          </p:cNvSpPr>
          <p:nvPr>
            <p:ph type="title"/>
          </p:nvPr>
        </p:nvSpPr>
        <p:spPr>
          <a:xfrm>
            <a:off x="1371599" y="294538"/>
            <a:ext cx="9895951" cy="1033669"/>
          </a:xfrm>
        </p:spPr>
        <p:txBody>
          <a:bodyPr>
            <a:normAutofit fontScale="90000"/>
          </a:bodyPr>
          <a:lstStyle/>
          <a:p>
            <a:r>
              <a:rPr lang="es-CL" sz="3700" dirty="0" err="1">
                <a:solidFill>
                  <a:srgbClr val="FFFFFF"/>
                </a:solidFill>
              </a:rPr>
              <a:t>Challenges</a:t>
            </a:r>
            <a:r>
              <a:rPr lang="es-CL" sz="3700" dirty="0">
                <a:solidFill>
                  <a:srgbClr val="FFFFFF"/>
                </a:solidFill>
              </a:rPr>
              <a:t> </a:t>
            </a:r>
            <a:r>
              <a:rPr lang="es-CL" sz="3700" dirty="0" err="1">
                <a:solidFill>
                  <a:srgbClr val="FFFFFF"/>
                </a:solidFill>
              </a:rPr>
              <a:t>of</a:t>
            </a:r>
            <a:r>
              <a:rPr lang="es-CL" sz="3700" dirty="0">
                <a:solidFill>
                  <a:srgbClr val="FFFFFF"/>
                </a:solidFill>
              </a:rPr>
              <a:t> </a:t>
            </a:r>
            <a:r>
              <a:rPr lang="es-CL" sz="3700" dirty="0" err="1">
                <a:solidFill>
                  <a:srgbClr val="FFFFFF"/>
                </a:solidFill>
              </a:rPr>
              <a:t>working</a:t>
            </a:r>
            <a:r>
              <a:rPr lang="es-CL" sz="3700" dirty="0">
                <a:solidFill>
                  <a:srgbClr val="FFFFFF"/>
                </a:solidFill>
              </a:rPr>
              <a:t> </a:t>
            </a:r>
            <a:r>
              <a:rPr lang="es-CL" sz="3700" dirty="0" err="1">
                <a:solidFill>
                  <a:srgbClr val="FFFFFF"/>
                </a:solidFill>
              </a:rPr>
              <a:t>with</a:t>
            </a:r>
            <a:r>
              <a:rPr lang="es-CL" sz="3700" dirty="0">
                <a:solidFill>
                  <a:srgbClr val="FFFFFF"/>
                </a:solidFill>
              </a:rPr>
              <a:t> IT at Escuela Rural Colonia Rio Sur</a:t>
            </a:r>
          </a:p>
        </p:txBody>
      </p:sp>
      <p:graphicFrame>
        <p:nvGraphicFramePr>
          <p:cNvPr id="5" name="Diagrama 4">
            <a:extLst>
              <a:ext uri="{FF2B5EF4-FFF2-40B4-BE49-F238E27FC236}">
                <a16:creationId xmlns:a16="http://schemas.microsoft.com/office/drawing/2014/main" id="{DF3C2CB7-3D02-2D7D-1F16-7A29F2E1F078}"/>
              </a:ext>
            </a:extLst>
          </p:cNvPr>
          <p:cNvGraphicFramePr/>
          <p:nvPr>
            <p:extLst>
              <p:ext uri="{D42A27DB-BD31-4B8C-83A1-F6EECF244321}">
                <p14:modId xmlns:p14="http://schemas.microsoft.com/office/powerpoint/2010/main" val="2354317421"/>
              </p:ext>
            </p:extLst>
          </p:nvPr>
        </p:nvGraphicFramePr>
        <p:xfrm>
          <a:off x="309489" y="-1200801"/>
          <a:ext cx="11549576" cy="736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brir llave 8">
            <a:extLst>
              <a:ext uri="{FF2B5EF4-FFF2-40B4-BE49-F238E27FC236}">
                <a16:creationId xmlns:a16="http://schemas.microsoft.com/office/drawing/2014/main" id="{87746DE9-4C20-91F3-6F9A-38157A596C99}"/>
              </a:ext>
            </a:extLst>
          </p:cNvPr>
          <p:cNvSpPr/>
          <p:nvPr/>
        </p:nvSpPr>
        <p:spPr>
          <a:xfrm rot="16200000">
            <a:off x="2344359" y="1195024"/>
            <a:ext cx="192767" cy="4262511"/>
          </a:xfrm>
          <a:prstGeom prst="lef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1" name="Abrir llave 10">
            <a:extLst>
              <a:ext uri="{FF2B5EF4-FFF2-40B4-BE49-F238E27FC236}">
                <a16:creationId xmlns:a16="http://schemas.microsoft.com/office/drawing/2014/main" id="{8CC71D36-37D9-C1C8-BA29-371280D929C2}"/>
              </a:ext>
            </a:extLst>
          </p:cNvPr>
          <p:cNvSpPr/>
          <p:nvPr/>
        </p:nvSpPr>
        <p:spPr>
          <a:xfrm rot="16200000">
            <a:off x="5803818" y="2232890"/>
            <a:ext cx="168198" cy="2152356"/>
          </a:xfrm>
          <a:prstGeom prst="lef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3" name="Abrir llave 12">
            <a:extLst>
              <a:ext uri="{FF2B5EF4-FFF2-40B4-BE49-F238E27FC236}">
                <a16:creationId xmlns:a16="http://schemas.microsoft.com/office/drawing/2014/main" id="{DDD9A789-E06C-9D74-EEA1-C0145B0C5489}"/>
              </a:ext>
            </a:extLst>
          </p:cNvPr>
          <p:cNvSpPr/>
          <p:nvPr/>
        </p:nvSpPr>
        <p:spPr>
          <a:xfrm rot="16200000">
            <a:off x="8052895" y="2232466"/>
            <a:ext cx="168197" cy="2126561"/>
          </a:xfrm>
          <a:prstGeom prst="lef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5" name="Abrir llave 14">
            <a:extLst>
              <a:ext uri="{FF2B5EF4-FFF2-40B4-BE49-F238E27FC236}">
                <a16:creationId xmlns:a16="http://schemas.microsoft.com/office/drawing/2014/main" id="{D06E1199-549C-10A9-49CE-4A7A170AA197}"/>
              </a:ext>
            </a:extLst>
          </p:cNvPr>
          <p:cNvSpPr/>
          <p:nvPr/>
        </p:nvSpPr>
        <p:spPr>
          <a:xfrm rot="16200000">
            <a:off x="10500673" y="2023355"/>
            <a:ext cx="168196" cy="2548592"/>
          </a:xfrm>
          <a:prstGeom prst="lef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7" name="CuadroTexto 16">
            <a:extLst>
              <a:ext uri="{FF2B5EF4-FFF2-40B4-BE49-F238E27FC236}">
                <a16:creationId xmlns:a16="http://schemas.microsoft.com/office/drawing/2014/main" id="{96B28B07-B253-80A7-E13D-58764E9FB622}"/>
              </a:ext>
            </a:extLst>
          </p:cNvPr>
          <p:cNvSpPr txBox="1"/>
          <p:nvPr/>
        </p:nvSpPr>
        <p:spPr>
          <a:xfrm>
            <a:off x="520505" y="3565251"/>
            <a:ext cx="4121257" cy="1600438"/>
          </a:xfrm>
          <a:prstGeom prst="rect">
            <a:avLst/>
          </a:prstGeom>
          <a:noFill/>
        </p:spPr>
        <p:txBody>
          <a:bodyPr wrap="square" rtlCol="0">
            <a:spAutoFit/>
          </a:bodyPr>
          <a:lstStyle/>
          <a:p>
            <a:r>
              <a:rPr lang="es-CL" sz="1400" b="1" dirty="0"/>
              <a:t>1st </a:t>
            </a:r>
            <a:r>
              <a:rPr lang="es-CL" sz="1400" b="1" dirty="0" err="1"/>
              <a:t>ethical</a:t>
            </a:r>
            <a:r>
              <a:rPr lang="es-CL" sz="1400" b="1" dirty="0"/>
              <a:t> </a:t>
            </a:r>
            <a:r>
              <a:rPr lang="es-CL" sz="1400" b="1" dirty="0" err="1"/>
              <a:t>challenge</a:t>
            </a:r>
            <a:r>
              <a:rPr lang="es-CL" sz="1400" dirty="0"/>
              <a:t>: </a:t>
            </a:r>
          </a:p>
          <a:p>
            <a:pPr marL="342900" indent="-342900">
              <a:buFont typeface="+mj-lt"/>
              <a:buAutoNum type="arabicPeriod"/>
            </a:pPr>
            <a:r>
              <a:rPr lang="es-CL" sz="1400" dirty="0"/>
              <a:t>Who </a:t>
            </a:r>
            <a:r>
              <a:rPr lang="es-CL" sz="1400" dirty="0" err="1"/>
              <a:t>owns</a:t>
            </a:r>
            <a:r>
              <a:rPr lang="es-CL" sz="1400" dirty="0"/>
              <a:t> </a:t>
            </a:r>
            <a:r>
              <a:rPr lang="es-CL" sz="1400" dirty="0" err="1"/>
              <a:t>the</a:t>
            </a:r>
            <a:r>
              <a:rPr lang="es-CL" sz="1400" dirty="0"/>
              <a:t> </a:t>
            </a:r>
            <a:r>
              <a:rPr lang="es-CL" sz="1400" dirty="0" err="1"/>
              <a:t>recordings</a:t>
            </a:r>
            <a:r>
              <a:rPr lang="es-CL" sz="1400" dirty="0"/>
              <a:t>? </a:t>
            </a:r>
          </a:p>
          <a:p>
            <a:pPr marL="342900" indent="-342900">
              <a:buFont typeface="+mj-lt"/>
              <a:buAutoNum type="arabicPeriod"/>
            </a:pPr>
            <a:r>
              <a:rPr lang="es-CL" sz="1400" dirty="0" err="1"/>
              <a:t>What</a:t>
            </a:r>
            <a:r>
              <a:rPr lang="es-CL" sz="1400" dirty="0"/>
              <a:t> are </a:t>
            </a:r>
            <a:r>
              <a:rPr lang="es-CL" sz="1400" dirty="0" err="1"/>
              <a:t>the</a:t>
            </a:r>
            <a:r>
              <a:rPr lang="es-CL" sz="1400" dirty="0"/>
              <a:t> rules </a:t>
            </a:r>
            <a:r>
              <a:rPr lang="es-CL" sz="1400" dirty="0" err="1"/>
              <a:t>for</a:t>
            </a:r>
            <a:r>
              <a:rPr lang="es-CL" sz="1400" dirty="0"/>
              <a:t> </a:t>
            </a:r>
            <a:r>
              <a:rPr lang="es-CL" sz="1400" dirty="0" err="1"/>
              <a:t>managing</a:t>
            </a:r>
            <a:r>
              <a:rPr lang="es-CL" sz="1400" dirty="0"/>
              <a:t> </a:t>
            </a:r>
            <a:r>
              <a:rPr lang="es-CL" sz="1400" dirty="0" err="1"/>
              <a:t>those</a:t>
            </a:r>
            <a:r>
              <a:rPr lang="es-CL" sz="1400" dirty="0"/>
              <a:t> </a:t>
            </a:r>
            <a:r>
              <a:rPr lang="es-CL" sz="1400" dirty="0" err="1"/>
              <a:t>recordings</a:t>
            </a:r>
            <a:r>
              <a:rPr lang="es-CL" sz="1400" dirty="0"/>
              <a:t> </a:t>
            </a:r>
            <a:r>
              <a:rPr lang="es-CL" sz="1400" dirty="0" err="1"/>
              <a:t>for</a:t>
            </a:r>
            <a:r>
              <a:rPr lang="es-CL" sz="1400" dirty="0"/>
              <a:t> </a:t>
            </a:r>
            <a:r>
              <a:rPr lang="es-CL" sz="1400" dirty="0" err="1"/>
              <a:t>research</a:t>
            </a:r>
            <a:r>
              <a:rPr lang="es-CL" sz="1400" dirty="0"/>
              <a:t> </a:t>
            </a:r>
            <a:r>
              <a:rPr lang="es-CL" sz="1400" dirty="0" err="1"/>
              <a:t>purposes</a:t>
            </a:r>
            <a:r>
              <a:rPr lang="es-CL" sz="1400" dirty="0"/>
              <a:t>?</a:t>
            </a:r>
          </a:p>
          <a:p>
            <a:pPr marL="342900" indent="-342900">
              <a:buFont typeface="+mj-lt"/>
              <a:buAutoNum type="arabicPeriod"/>
            </a:pPr>
            <a:r>
              <a:rPr lang="es-CL" sz="1400" dirty="0" err="1"/>
              <a:t>How</a:t>
            </a:r>
            <a:r>
              <a:rPr lang="es-CL" sz="1400" dirty="0"/>
              <a:t> </a:t>
            </a:r>
            <a:r>
              <a:rPr lang="es-CL" sz="1400" dirty="0" err="1"/>
              <a:t>this</a:t>
            </a:r>
            <a:r>
              <a:rPr lang="es-CL" sz="1400" dirty="0"/>
              <a:t> </a:t>
            </a:r>
            <a:r>
              <a:rPr lang="es-CL" sz="1400" dirty="0" err="1"/>
              <a:t>management</a:t>
            </a:r>
            <a:r>
              <a:rPr lang="es-CL" sz="1400" dirty="0"/>
              <a:t> </a:t>
            </a:r>
            <a:r>
              <a:rPr lang="es-CL" sz="1400" dirty="0" err="1"/>
              <a:t>is</a:t>
            </a:r>
            <a:r>
              <a:rPr lang="es-CL" sz="1400" dirty="0"/>
              <a:t> </a:t>
            </a:r>
            <a:r>
              <a:rPr lang="es-CL" sz="1400" dirty="0" err="1"/>
              <a:t>translated</a:t>
            </a:r>
            <a:r>
              <a:rPr lang="es-CL" sz="1400" dirty="0"/>
              <a:t> </a:t>
            </a:r>
            <a:r>
              <a:rPr lang="es-CL" sz="1400" dirty="0" err="1"/>
              <a:t>into</a:t>
            </a:r>
            <a:r>
              <a:rPr lang="es-CL" sz="1400" dirty="0"/>
              <a:t> a Benefit </a:t>
            </a:r>
            <a:r>
              <a:rPr lang="es-CL" sz="1400" dirty="0" err="1"/>
              <a:t>for</a:t>
            </a:r>
            <a:r>
              <a:rPr lang="es-CL" sz="1400" dirty="0"/>
              <a:t> </a:t>
            </a:r>
            <a:r>
              <a:rPr lang="es-CL" sz="1400" dirty="0" err="1"/>
              <a:t>the</a:t>
            </a:r>
            <a:r>
              <a:rPr lang="es-CL" sz="1400" dirty="0"/>
              <a:t> </a:t>
            </a:r>
            <a:r>
              <a:rPr lang="es-CL" sz="1400" dirty="0" err="1"/>
              <a:t>school</a:t>
            </a:r>
            <a:r>
              <a:rPr lang="es-CL" sz="1400" dirty="0"/>
              <a:t> </a:t>
            </a:r>
            <a:r>
              <a:rPr lang="es-CL" sz="1400" dirty="0" err="1"/>
              <a:t>community</a:t>
            </a:r>
            <a:r>
              <a:rPr lang="es-CL" sz="1400" dirty="0"/>
              <a:t>? (</a:t>
            </a:r>
            <a:r>
              <a:rPr lang="es-CL" sz="1400" dirty="0" err="1"/>
              <a:t>to</a:t>
            </a:r>
            <a:r>
              <a:rPr lang="es-CL" sz="1400" dirty="0"/>
              <a:t> position </a:t>
            </a:r>
            <a:r>
              <a:rPr lang="es-CL" sz="1400" dirty="0" err="1"/>
              <a:t>the</a:t>
            </a:r>
            <a:r>
              <a:rPr lang="es-CL" sz="1400" dirty="0"/>
              <a:t> Project </a:t>
            </a:r>
            <a:r>
              <a:rPr lang="es-CL" sz="1400" dirty="0" err="1"/>
              <a:t>within</a:t>
            </a:r>
            <a:r>
              <a:rPr lang="es-CL" sz="1400" dirty="0"/>
              <a:t> </a:t>
            </a:r>
            <a:r>
              <a:rPr lang="es-CL" sz="1400" dirty="0" err="1"/>
              <a:t>their</a:t>
            </a:r>
            <a:r>
              <a:rPr lang="es-CL" sz="1400" dirty="0"/>
              <a:t> </a:t>
            </a:r>
            <a:r>
              <a:rPr lang="es-CL" sz="1400" dirty="0" err="1"/>
              <a:t>language</a:t>
            </a:r>
            <a:r>
              <a:rPr lang="es-CL" sz="1400" dirty="0"/>
              <a:t>/culture)</a:t>
            </a:r>
          </a:p>
        </p:txBody>
      </p:sp>
      <p:sp>
        <p:nvSpPr>
          <p:cNvPr id="18" name="CuadroTexto 17">
            <a:extLst>
              <a:ext uri="{FF2B5EF4-FFF2-40B4-BE49-F238E27FC236}">
                <a16:creationId xmlns:a16="http://schemas.microsoft.com/office/drawing/2014/main" id="{D9EC1B72-E8D1-AAF6-86F0-CAE1D36B83C8}"/>
              </a:ext>
            </a:extLst>
          </p:cNvPr>
          <p:cNvSpPr txBox="1"/>
          <p:nvPr/>
        </p:nvSpPr>
        <p:spPr>
          <a:xfrm>
            <a:off x="4766026" y="3422663"/>
            <a:ext cx="2152359" cy="2893100"/>
          </a:xfrm>
          <a:prstGeom prst="rect">
            <a:avLst/>
          </a:prstGeom>
          <a:noFill/>
        </p:spPr>
        <p:txBody>
          <a:bodyPr wrap="square" rtlCol="0">
            <a:spAutoFit/>
          </a:bodyPr>
          <a:lstStyle/>
          <a:p>
            <a:pPr algn="just"/>
            <a:r>
              <a:rPr lang="es-CL" sz="1400" b="1" dirty="0"/>
              <a:t>2nd </a:t>
            </a:r>
            <a:r>
              <a:rPr lang="es-CL" sz="1400" b="1" dirty="0" err="1"/>
              <a:t>ethical</a:t>
            </a:r>
            <a:r>
              <a:rPr lang="es-CL" sz="1400" b="1" dirty="0"/>
              <a:t> </a:t>
            </a:r>
            <a:r>
              <a:rPr lang="es-CL" sz="1400" b="1" dirty="0" err="1"/>
              <a:t>challenge</a:t>
            </a:r>
            <a:r>
              <a:rPr lang="es-CL" sz="1400" b="1" dirty="0"/>
              <a:t> and  </a:t>
            </a:r>
            <a:r>
              <a:rPr lang="es-CL" sz="1400" b="1" dirty="0" err="1"/>
              <a:t>technological</a:t>
            </a:r>
            <a:r>
              <a:rPr lang="es-CL" sz="1400" b="1" dirty="0"/>
              <a:t> gap</a:t>
            </a:r>
            <a:r>
              <a:rPr lang="es-CL" sz="1400" dirty="0"/>
              <a:t>: </a:t>
            </a:r>
          </a:p>
          <a:p>
            <a:pPr marL="228600" indent="-228600" algn="just">
              <a:buFont typeface="+mj-lt"/>
              <a:buAutoNum type="arabicPeriod"/>
            </a:pPr>
            <a:r>
              <a:rPr lang="es-CL" sz="1400" dirty="0"/>
              <a:t>Who </a:t>
            </a:r>
            <a:r>
              <a:rPr lang="es-CL" sz="1400" dirty="0" err="1"/>
              <a:t>will</a:t>
            </a:r>
            <a:r>
              <a:rPr lang="es-CL" sz="1400" dirty="0"/>
              <a:t> be </a:t>
            </a:r>
            <a:r>
              <a:rPr lang="es-CL" sz="1400" dirty="0" err="1"/>
              <a:t>trained</a:t>
            </a:r>
            <a:r>
              <a:rPr lang="es-CL" sz="1400" dirty="0"/>
              <a:t> </a:t>
            </a:r>
            <a:r>
              <a:rPr lang="es-CL" sz="1400" dirty="0" err="1"/>
              <a:t>to</a:t>
            </a:r>
            <a:r>
              <a:rPr lang="es-CL" sz="1400" dirty="0"/>
              <a:t> </a:t>
            </a:r>
            <a:r>
              <a:rPr lang="es-CL" sz="1400" dirty="0" err="1"/>
              <a:t>manage</a:t>
            </a:r>
            <a:r>
              <a:rPr lang="es-CL" sz="1400" dirty="0"/>
              <a:t> </a:t>
            </a:r>
            <a:r>
              <a:rPr lang="es-CL" sz="1400" dirty="0" err="1"/>
              <a:t>the</a:t>
            </a:r>
            <a:r>
              <a:rPr lang="es-CL" sz="1400" dirty="0"/>
              <a:t> software </a:t>
            </a:r>
            <a:r>
              <a:rPr lang="es-CL" sz="1400" dirty="0" err="1"/>
              <a:t>to</a:t>
            </a:r>
            <a:r>
              <a:rPr lang="es-CL" sz="1400" dirty="0"/>
              <a:t> </a:t>
            </a:r>
            <a:r>
              <a:rPr lang="es-CL" sz="1400" dirty="0" err="1"/>
              <a:t>manage</a:t>
            </a:r>
            <a:r>
              <a:rPr lang="es-CL" sz="1400" dirty="0"/>
              <a:t> </a:t>
            </a:r>
            <a:r>
              <a:rPr lang="es-CL" sz="1400" dirty="0" err="1"/>
              <a:t>the</a:t>
            </a:r>
            <a:r>
              <a:rPr lang="es-CL" sz="1400" dirty="0"/>
              <a:t> </a:t>
            </a:r>
            <a:r>
              <a:rPr lang="es-CL" sz="1400" dirty="0" err="1"/>
              <a:t>collected</a:t>
            </a:r>
            <a:r>
              <a:rPr lang="es-CL" sz="1400" dirty="0"/>
              <a:t> </a:t>
            </a:r>
            <a:r>
              <a:rPr lang="es-CL" sz="1400" dirty="0" err="1"/>
              <a:t>pictures</a:t>
            </a:r>
            <a:r>
              <a:rPr lang="es-CL" sz="1400" dirty="0"/>
              <a:t> and </a:t>
            </a:r>
            <a:r>
              <a:rPr lang="es-CL" sz="1400" dirty="0" err="1"/>
              <a:t>recordings</a:t>
            </a:r>
            <a:r>
              <a:rPr lang="es-CL" sz="1400" dirty="0"/>
              <a:t>? </a:t>
            </a:r>
            <a:r>
              <a:rPr lang="es-CL" sz="1400" dirty="0" err="1"/>
              <a:t>Under</a:t>
            </a:r>
            <a:r>
              <a:rPr lang="es-CL" sz="1400" dirty="0"/>
              <a:t> </a:t>
            </a:r>
            <a:r>
              <a:rPr lang="es-CL" sz="1400" dirty="0" err="1"/>
              <a:t>what</a:t>
            </a:r>
            <a:r>
              <a:rPr lang="es-CL" sz="1400" dirty="0"/>
              <a:t> rules (i.e. </a:t>
            </a:r>
            <a:r>
              <a:rPr lang="es-CL" sz="1400" dirty="0" err="1"/>
              <a:t>computer</a:t>
            </a:r>
            <a:r>
              <a:rPr lang="es-CL" sz="1400" dirty="0"/>
              <a:t>, training </a:t>
            </a:r>
            <a:r>
              <a:rPr lang="es-CL" sz="1400" dirty="0" err="1"/>
              <a:t>of</a:t>
            </a:r>
            <a:r>
              <a:rPr lang="es-CL" sz="1400" dirty="0"/>
              <a:t> </a:t>
            </a:r>
            <a:r>
              <a:rPr lang="es-CL" sz="1400" dirty="0" err="1"/>
              <a:t>technological</a:t>
            </a:r>
            <a:r>
              <a:rPr lang="es-CL" sz="1400" dirty="0"/>
              <a:t> </a:t>
            </a:r>
            <a:r>
              <a:rPr lang="es-CL" sz="1400" dirty="0" err="1"/>
              <a:t>skills</a:t>
            </a:r>
            <a:r>
              <a:rPr lang="es-CL" sz="1400" dirty="0"/>
              <a:t>, </a:t>
            </a:r>
            <a:r>
              <a:rPr lang="es-CL" sz="1400" dirty="0" err="1"/>
              <a:t>among</a:t>
            </a:r>
            <a:r>
              <a:rPr lang="es-CL" sz="1400" dirty="0"/>
              <a:t> </a:t>
            </a:r>
            <a:r>
              <a:rPr lang="es-CL" sz="1400" dirty="0" err="1"/>
              <a:t>others</a:t>
            </a:r>
            <a:r>
              <a:rPr lang="es-CL" sz="1400" dirty="0"/>
              <a:t>).</a:t>
            </a:r>
          </a:p>
          <a:p>
            <a:pPr algn="just"/>
            <a:endParaRPr lang="es-CL" sz="1400" dirty="0"/>
          </a:p>
          <a:p>
            <a:pPr algn="just"/>
            <a:endParaRPr lang="es-CL" sz="1400" dirty="0"/>
          </a:p>
        </p:txBody>
      </p:sp>
      <p:sp>
        <p:nvSpPr>
          <p:cNvPr id="19" name="CuadroTexto 18">
            <a:extLst>
              <a:ext uri="{FF2B5EF4-FFF2-40B4-BE49-F238E27FC236}">
                <a16:creationId xmlns:a16="http://schemas.microsoft.com/office/drawing/2014/main" id="{E4DE4AEE-5B3B-A683-F171-1A1B556C8F18}"/>
              </a:ext>
            </a:extLst>
          </p:cNvPr>
          <p:cNvSpPr txBox="1"/>
          <p:nvPr/>
        </p:nvSpPr>
        <p:spPr>
          <a:xfrm>
            <a:off x="7019279" y="3422663"/>
            <a:ext cx="2284231" cy="3108543"/>
          </a:xfrm>
          <a:prstGeom prst="rect">
            <a:avLst/>
          </a:prstGeom>
          <a:noFill/>
        </p:spPr>
        <p:txBody>
          <a:bodyPr wrap="square" rtlCol="0">
            <a:spAutoFit/>
          </a:bodyPr>
          <a:lstStyle/>
          <a:p>
            <a:pPr algn="just"/>
            <a:r>
              <a:rPr lang="es-CL" sz="1400" b="1" dirty="0"/>
              <a:t>3rd </a:t>
            </a:r>
            <a:r>
              <a:rPr lang="es-CL" sz="1400" b="1" dirty="0" err="1"/>
              <a:t>ethical</a:t>
            </a:r>
            <a:r>
              <a:rPr lang="es-CL" sz="1400" b="1" dirty="0"/>
              <a:t> </a:t>
            </a:r>
            <a:r>
              <a:rPr lang="es-CL" sz="1400" b="1" dirty="0" err="1"/>
              <a:t>challenge</a:t>
            </a:r>
            <a:r>
              <a:rPr lang="es-CL" sz="1400" dirty="0"/>
              <a:t>: </a:t>
            </a:r>
          </a:p>
          <a:p>
            <a:pPr marL="228600" indent="-228600" algn="just">
              <a:buFont typeface="+mj-lt"/>
              <a:buAutoNum type="arabicPeriod"/>
            </a:pPr>
            <a:r>
              <a:rPr lang="es-CL" sz="1400" dirty="0"/>
              <a:t>As </a:t>
            </a:r>
            <a:r>
              <a:rPr lang="es-CL" sz="1400" dirty="0" err="1"/>
              <a:t>children</a:t>
            </a:r>
            <a:r>
              <a:rPr lang="es-CL" sz="1400" dirty="0"/>
              <a:t> </a:t>
            </a:r>
            <a:r>
              <a:rPr lang="es-CL" sz="1400" dirty="0" err="1"/>
              <a:t>become</a:t>
            </a:r>
            <a:r>
              <a:rPr lang="es-CL" sz="1400" dirty="0"/>
              <a:t> more </a:t>
            </a:r>
            <a:r>
              <a:rPr lang="es-CL" sz="1400" dirty="0" err="1"/>
              <a:t>advanced</a:t>
            </a:r>
            <a:r>
              <a:rPr lang="es-CL" sz="1400" dirty="0"/>
              <a:t> </a:t>
            </a:r>
            <a:r>
              <a:rPr lang="es-CL" sz="1400" dirty="0" err="1"/>
              <a:t>users</a:t>
            </a:r>
            <a:r>
              <a:rPr lang="es-CL" sz="1400" dirty="0"/>
              <a:t> </a:t>
            </a:r>
            <a:r>
              <a:rPr lang="es-CL" sz="1400" dirty="0" err="1"/>
              <a:t>of</a:t>
            </a:r>
            <a:r>
              <a:rPr lang="es-CL" sz="1400" dirty="0"/>
              <a:t> </a:t>
            </a:r>
            <a:r>
              <a:rPr lang="es-CL" sz="1400" dirty="0" err="1"/>
              <a:t>the</a:t>
            </a:r>
            <a:r>
              <a:rPr lang="es-CL" sz="1400" dirty="0"/>
              <a:t> </a:t>
            </a:r>
            <a:r>
              <a:rPr lang="es-CL" sz="1400" dirty="0" err="1"/>
              <a:t>technology</a:t>
            </a:r>
            <a:r>
              <a:rPr lang="es-CL" sz="1400" dirty="0"/>
              <a:t>, </a:t>
            </a:r>
            <a:r>
              <a:rPr lang="es-CL" sz="1400" dirty="0" err="1"/>
              <a:t>questions</a:t>
            </a:r>
            <a:r>
              <a:rPr lang="es-CL" sz="1400" dirty="0"/>
              <a:t> </a:t>
            </a:r>
            <a:r>
              <a:rPr lang="es-CL" sz="1400" dirty="0" err="1"/>
              <a:t>change</a:t>
            </a:r>
            <a:r>
              <a:rPr lang="es-CL" sz="1400" dirty="0"/>
              <a:t> and </a:t>
            </a:r>
            <a:r>
              <a:rPr lang="es-CL" sz="1400" dirty="0" err="1"/>
              <a:t>challenge</a:t>
            </a:r>
            <a:r>
              <a:rPr lang="es-CL" sz="1400" dirty="0"/>
              <a:t> </a:t>
            </a:r>
            <a:r>
              <a:rPr lang="es-CL" sz="1400" dirty="0" err="1"/>
              <a:t>the</a:t>
            </a:r>
            <a:r>
              <a:rPr lang="es-CL" sz="1400" dirty="0"/>
              <a:t> </a:t>
            </a:r>
            <a:r>
              <a:rPr lang="es-CL" sz="1400" dirty="0" err="1"/>
              <a:t>management</a:t>
            </a:r>
            <a:r>
              <a:rPr lang="es-CL" sz="1400" dirty="0"/>
              <a:t> </a:t>
            </a:r>
            <a:r>
              <a:rPr lang="es-CL" sz="1400" dirty="0" err="1"/>
              <a:t>of</a:t>
            </a:r>
            <a:r>
              <a:rPr lang="es-CL" sz="1400" dirty="0"/>
              <a:t> </a:t>
            </a:r>
            <a:r>
              <a:rPr lang="es-CL" sz="1400" dirty="0" err="1"/>
              <a:t>the</a:t>
            </a:r>
            <a:r>
              <a:rPr lang="es-CL" sz="1400" dirty="0"/>
              <a:t> </a:t>
            </a:r>
            <a:r>
              <a:rPr lang="es-CL" sz="1400" dirty="0" err="1"/>
              <a:t>recordings</a:t>
            </a:r>
            <a:r>
              <a:rPr lang="es-CL" sz="1400" dirty="0"/>
              <a:t> (</a:t>
            </a:r>
            <a:r>
              <a:rPr lang="es-CL" sz="1400" dirty="0" err="1"/>
              <a:t>which</a:t>
            </a:r>
            <a:r>
              <a:rPr lang="es-CL" sz="1400" dirty="0"/>
              <a:t> software </a:t>
            </a:r>
            <a:r>
              <a:rPr lang="es-CL" sz="1400" dirty="0" err="1"/>
              <a:t>to</a:t>
            </a:r>
            <a:r>
              <a:rPr lang="es-CL" sz="1400" dirty="0"/>
              <a:t> use </a:t>
            </a:r>
            <a:r>
              <a:rPr lang="es-CL" sz="1400" dirty="0" err="1"/>
              <a:t>to</a:t>
            </a:r>
            <a:r>
              <a:rPr lang="es-CL" sz="1400" dirty="0"/>
              <a:t> </a:t>
            </a:r>
            <a:r>
              <a:rPr lang="es-CL" sz="1400" dirty="0" err="1"/>
              <a:t>edit</a:t>
            </a:r>
            <a:r>
              <a:rPr lang="es-CL" sz="1400" dirty="0"/>
              <a:t> videos).</a:t>
            </a:r>
          </a:p>
          <a:p>
            <a:pPr marL="228600" indent="-228600" algn="just">
              <a:buFont typeface="+mj-lt"/>
              <a:buAutoNum type="arabicPeriod"/>
            </a:pPr>
            <a:r>
              <a:rPr lang="es-CL" sz="1400" dirty="0" err="1"/>
              <a:t>Concern</a:t>
            </a:r>
            <a:r>
              <a:rPr lang="es-CL" sz="1400" dirty="0"/>
              <a:t> </a:t>
            </a:r>
            <a:r>
              <a:rPr lang="es-CL" sz="1400" dirty="0" err="1"/>
              <a:t>about</a:t>
            </a:r>
            <a:r>
              <a:rPr lang="es-CL" sz="1400" dirty="0"/>
              <a:t> </a:t>
            </a:r>
            <a:r>
              <a:rPr lang="es-CL" sz="1400" dirty="0" err="1"/>
              <a:t>the</a:t>
            </a:r>
            <a:r>
              <a:rPr lang="es-CL" sz="1400" dirty="0"/>
              <a:t> </a:t>
            </a:r>
            <a:r>
              <a:rPr lang="es-CL" sz="1400" dirty="0" err="1"/>
              <a:t>consent</a:t>
            </a:r>
            <a:r>
              <a:rPr lang="es-CL" sz="1400" dirty="0"/>
              <a:t> </a:t>
            </a:r>
            <a:r>
              <a:rPr lang="es-CL" sz="1400" dirty="0" err="1"/>
              <a:t>to</a:t>
            </a:r>
            <a:r>
              <a:rPr lang="es-CL" sz="1400" dirty="0"/>
              <a:t> </a:t>
            </a:r>
            <a:r>
              <a:rPr lang="es-CL" sz="1400" dirty="0" err="1"/>
              <a:t>appear</a:t>
            </a:r>
            <a:r>
              <a:rPr lang="es-CL" sz="1400" dirty="0"/>
              <a:t> in videos.</a:t>
            </a:r>
          </a:p>
          <a:p>
            <a:pPr algn="just"/>
            <a:endParaRPr lang="es-CL" sz="1400" dirty="0"/>
          </a:p>
          <a:p>
            <a:pPr algn="just"/>
            <a:endParaRPr lang="es-CL" sz="1400" dirty="0"/>
          </a:p>
        </p:txBody>
      </p:sp>
      <p:sp>
        <p:nvSpPr>
          <p:cNvPr id="20" name="CuadroTexto 19">
            <a:extLst>
              <a:ext uri="{FF2B5EF4-FFF2-40B4-BE49-F238E27FC236}">
                <a16:creationId xmlns:a16="http://schemas.microsoft.com/office/drawing/2014/main" id="{FD8A023D-79CB-9299-715A-612CED63E7AA}"/>
              </a:ext>
            </a:extLst>
          </p:cNvPr>
          <p:cNvSpPr txBox="1"/>
          <p:nvPr/>
        </p:nvSpPr>
        <p:spPr>
          <a:xfrm>
            <a:off x="9465810" y="3411246"/>
            <a:ext cx="2517519" cy="3323987"/>
          </a:xfrm>
          <a:prstGeom prst="rect">
            <a:avLst/>
          </a:prstGeom>
          <a:noFill/>
        </p:spPr>
        <p:txBody>
          <a:bodyPr wrap="square" rtlCol="0">
            <a:spAutoFit/>
          </a:bodyPr>
          <a:lstStyle/>
          <a:p>
            <a:pPr algn="just"/>
            <a:r>
              <a:rPr lang="es-CL" sz="1400" b="1" dirty="0"/>
              <a:t>4th </a:t>
            </a:r>
            <a:r>
              <a:rPr lang="es-CL" sz="1400" b="1" dirty="0" err="1"/>
              <a:t>ethical</a:t>
            </a:r>
            <a:r>
              <a:rPr lang="es-CL" sz="1400" b="1" dirty="0"/>
              <a:t> </a:t>
            </a:r>
            <a:r>
              <a:rPr lang="es-CL" sz="1400" b="1" dirty="0" err="1"/>
              <a:t>challenge</a:t>
            </a:r>
            <a:r>
              <a:rPr lang="es-CL" sz="1400" b="1" dirty="0"/>
              <a:t> and </a:t>
            </a:r>
            <a:r>
              <a:rPr lang="es-CL" sz="1400" b="1" dirty="0" err="1"/>
              <a:t>technological</a:t>
            </a:r>
            <a:r>
              <a:rPr lang="es-CL" sz="1400" b="1" dirty="0"/>
              <a:t> gap</a:t>
            </a:r>
            <a:r>
              <a:rPr lang="es-CL" sz="1400" dirty="0"/>
              <a:t>: </a:t>
            </a:r>
          </a:p>
          <a:p>
            <a:pPr marL="228600" indent="-228600" algn="just">
              <a:buFont typeface="+mj-lt"/>
              <a:buAutoNum type="arabicPeriod"/>
            </a:pPr>
            <a:r>
              <a:rPr lang="es-CL" sz="1400" dirty="0"/>
              <a:t>Who </a:t>
            </a:r>
            <a:r>
              <a:rPr lang="es-CL" sz="1400" dirty="0" err="1"/>
              <a:t>will</a:t>
            </a:r>
            <a:r>
              <a:rPr lang="es-CL" sz="1400" dirty="0"/>
              <a:t> be in </a:t>
            </a:r>
            <a:r>
              <a:rPr lang="es-CL" sz="1400" dirty="0" err="1"/>
              <a:t>charge</a:t>
            </a:r>
            <a:r>
              <a:rPr lang="es-CL" sz="1400" dirty="0"/>
              <a:t> </a:t>
            </a:r>
            <a:r>
              <a:rPr lang="es-CL" sz="1400" dirty="0" err="1"/>
              <a:t>of</a:t>
            </a:r>
            <a:r>
              <a:rPr lang="es-CL" sz="1400" dirty="0"/>
              <a:t> </a:t>
            </a:r>
            <a:r>
              <a:rPr lang="es-CL" sz="1400" dirty="0" err="1"/>
              <a:t>managing</a:t>
            </a:r>
            <a:r>
              <a:rPr lang="es-CL" sz="1400" dirty="0"/>
              <a:t> </a:t>
            </a:r>
            <a:r>
              <a:rPr lang="es-CL" sz="1400" dirty="0" err="1"/>
              <a:t>the</a:t>
            </a:r>
            <a:r>
              <a:rPr lang="es-CL" sz="1400" dirty="0"/>
              <a:t> social </a:t>
            </a:r>
            <a:r>
              <a:rPr lang="es-CL" sz="1400" dirty="0" err="1"/>
              <a:t>networks</a:t>
            </a:r>
            <a:r>
              <a:rPr lang="es-CL" sz="1400" dirty="0"/>
              <a:t>? </a:t>
            </a:r>
            <a:r>
              <a:rPr lang="es-CL" sz="1400" dirty="0" err="1"/>
              <a:t>Backup</a:t>
            </a:r>
            <a:r>
              <a:rPr lang="es-CL" sz="1400" dirty="0"/>
              <a:t> </a:t>
            </a:r>
            <a:r>
              <a:rPr lang="es-CL" sz="1400" dirty="0" err="1"/>
              <a:t>of</a:t>
            </a:r>
            <a:r>
              <a:rPr lang="es-CL" sz="1400" dirty="0"/>
              <a:t> </a:t>
            </a:r>
            <a:r>
              <a:rPr lang="es-CL" sz="1400" dirty="0" err="1"/>
              <a:t>recordings</a:t>
            </a:r>
            <a:r>
              <a:rPr lang="es-CL" sz="1400" dirty="0"/>
              <a:t>, and </a:t>
            </a:r>
            <a:r>
              <a:rPr lang="es-CL" sz="1400" dirty="0" err="1"/>
              <a:t>password</a:t>
            </a:r>
            <a:r>
              <a:rPr lang="es-CL" sz="1400" dirty="0"/>
              <a:t> </a:t>
            </a:r>
            <a:r>
              <a:rPr lang="es-CL" sz="1400" dirty="0" err="1"/>
              <a:t>to</a:t>
            </a:r>
            <a:r>
              <a:rPr lang="es-CL" sz="1400" dirty="0"/>
              <a:t> Access social </a:t>
            </a:r>
            <a:r>
              <a:rPr lang="es-CL" sz="1400" dirty="0" err="1"/>
              <a:t>networks</a:t>
            </a:r>
            <a:r>
              <a:rPr lang="es-CL" sz="1400" dirty="0"/>
              <a:t>.</a:t>
            </a:r>
          </a:p>
          <a:p>
            <a:pPr marL="228600" indent="-228600" algn="just">
              <a:buFont typeface="+mj-lt"/>
              <a:buAutoNum type="arabicPeriod"/>
            </a:pPr>
            <a:r>
              <a:rPr lang="es-CL" sz="1400" dirty="0"/>
              <a:t>Do </a:t>
            </a:r>
            <a:r>
              <a:rPr lang="es-CL" sz="1400" dirty="0" err="1"/>
              <a:t>these</a:t>
            </a:r>
            <a:r>
              <a:rPr lang="es-CL" sz="1400" dirty="0"/>
              <a:t> </a:t>
            </a:r>
            <a:r>
              <a:rPr lang="es-CL" sz="1400" dirty="0" err="1"/>
              <a:t>questions</a:t>
            </a:r>
            <a:r>
              <a:rPr lang="es-CL" sz="1400" dirty="0"/>
              <a:t> </a:t>
            </a:r>
            <a:r>
              <a:rPr lang="es-CL" sz="1400" dirty="0" err="1"/>
              <a:t>reveal</a:t>
            </a:r>
            <a:r>
              <a:rPr lang="es-CL" sz="1400" dirty="0"/>
              <a:t> a </a:t>
            </a:r>
            <a:r>
              <a:rPr lang="es-CL" sz="1400" dirty="0" err="1"/>
              <a:t>fragility</a:t>
            </a:r>
            <a:r>
              <a:rPr lang="es-CL" sz="1400" dirty="0"/>
              <a:t> in </a:t>
            </a:r>
            <a:r>
              <a:rPr lang="es-CL" sz="1400" dirty="0" err="1"/>
              <a:t>the</a:t>
            </a:r>
            <a:r>
              <a:rPr lang="es-CL" sz="1400" dirty="0"/>
              <a:t> use </a:t>
            </a:r>
            <a:r>
              <a:rPr lang="es-CL" sz="1400" dirty="0" err="1"/>
              <a:t>of</a:t>
            </a:r>
            <a:r>
              <a:rPr lang="es-CL" sz="1400" dirty="0"/>
              <a:t> </a:t>
            </a:r>
            <a:r>
              <a:rPr lang="es-CL" sz="1400" dirty="0" err="1"/>
              <a:t>technology</a:t>
            </a:r>
            <a:r>
              <a:rPr lang="es-CL" sz="1400" dirty="0"/>
              <a:t> </a:t>
            </a:r>
            <a:r>
              <a:rPr lang="es-CL" sz="1400" dirty="0" err="1"/>
              <a:t>among</a:t>
            </a:r>
            <a:r>
              <a:rPr lang="es-CL" sz="1400" dirty="0"/>
              <a:t> non-</a:t>
            </a:r>
            <a:r>
              <a:rPr lang="es-CL" sz="1400" dirty="0" err="1"/>
              <a:t>expert</a:t>
            </a:r>
            <a:r>
              <a:rPr lang="es-CL" sz="1400" dirty="0"/>
              <a:t> </a:t>
            </a:r>
            <a:r>
              <a:rPr lang="es-CL" sz="1400" dirty="0" err="1"/>
              <a:t>communities</a:t>
            </a:r>
            <a:r>
              <a:rPr lang="es-CL" sz="1400" dirty="0"/>
              <a:t> </a:t>
            </a:r>
            <a:r>
              <a:rPr lang="es-CL" sz="1400" dirty="0" err="1"/>
              <a:t>or</a:t>
            </a:r>
            <a:r>
              <a:rPr lang="es-CL" sz="1400" dirty="0"/>
              <a:t> </a:t>
            </a:r>
            <a:r>
              <a:rPr lang="es-CL" sz="1400" dirty="0" err="1"/>
              <a:t>reveal</a:t>
            </a:r>
            <a:r>
              <a:rPr lang="es-CL" sz="1400" dirty="0"/>
              <a:t> </a:t>
            </a:r>
            <a:r>
              <a:rPr lang="es-CL" sz="1400" dirty="0" err="1"/>
              <a:t>instead</a:t>
            </a:r>
            <a:r>
              <a:rPr lang="es-CL" sz="1400" dirty="0"/>
              <a:t> </a:t>
            </a:r>
            <a:r>
              <a:rPr lang="es-CL" sz="1400" dirty="0" err="1"/>
              <a:t>an</a:t>
            </a:r>
            <a:r>
              <a:rPr lang="es-CL" sz="1400" dirty="0"/>
              <a:t> </a:t>
            </a:r>
            <a:r>
              <a:rPr lang="es-CL" sz="1400" dirty="0" err="1"/>
              <a:t>opportunity</a:t>
            </a:r>
            <a:r>
              <a:rPr lang="es-CL" sz="1400" dirty="0"/>
              <a:t> </a:t>
            </a:r>
            <a:r>
              <a:rPr lang="es-CL" sz="1400" dirty="0" err="1"/>
              <a:t>for</a:t>
            </a:r>
            <a:r>
              <a:rPr lang="es-CL" sz="1400" dirty="0"/>
              <a:t> digital </a:t>
            </a:r>
            <a:r>
              <a:rPr lang="es-CL" sz="1400" dirty="0" err="1"/>
              <a:t>alphabetization</a:t>
            </a:r>
            <a:r>
              <a:rPr lang="es-CL" sz="1400" dirty="0"/>
              <a:t>?</a:t>
            </a:r>
          </a:p>
          <a:p>
            <a:pPr algn="just"/>
            <a:endParaRPr lang="es-CL" sz="1400" dirty="0"/>
          </a:p>
        </p:txBody>
      </p:sp>
    </p:spTree>
    <p:extLst>
      <p:ext uri="{BB962C8B-B14F-4D97-AF65-F5344CB8AC3E}">
        <p14:creationId xmlns:p14="http://schemas.microsoft.com/office/powerpoint/2010/main" val="369735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4771" y="4161662"/>
            <a:ext cx="11273790" cy="2201545"/>
            <a:chOff x="525779" y="4189471"/>
            <a:chExt cx="11273790" cy="2201545"/>
          </a:xfrm>
        </p:grpSpPr>
        <p:pic>
          <p:nvPicPr>
            <p:cNvPr id="3" name="object 3"/>
            <p:cNvPicPr/>
            <p:nvPr/>
          </p:nvPicPr>
          <p:blipFill>
            <a:blip r:embed="rId2" cstate="print"/>
            <a:stretch>
              <a:fillRect/>
            </a:stretch>
          </p:blipFill>
          <p:spPr>
            <a:xfrm>
              <a:off x="525779" y="4189471"/>
              <a:ext cx="11273790" cy="2201427"/>
            </a:xfrm>
            <a:prstGeom prst="rect">
              <a:avLst/>
            </a:prstGeom>
          </p:spPr>
        </p:pic>
        <p:sp>
          <p:nvSpPr>
            <p:cNvPr id="4" name="object 4"/>
            <p:cNvSpPr/>
            <p:nvPr/>
          </p:nvSpPr>
          <p:spPr>
            <a:xfrm>
              <a:off x="554735" y="4218432"/>
              <a:ext cx="11168380" cy="2091055"/>
            </a:xfrm>
            <a:custGeom>
              <a:avLst/>
              <a:gdLst/>
              <a:ahLst/>
              <a:cxnLst/>
              <a:rect l="l" t="t" r="r" b="b"/>
              <a:pathLst>
                <a:path w="11168380" h="2091054">
                  <a:moveTo>
                    <a:pt x="11167872" y="0"/>
                  </a:moveTo>
                  <a:lnTo>
                    <a:pt x="0" y="0"/>
                  </a:lnTo>
                  <a:lnTo>
                    <a:pt x="0" y="2090927"/>
                  </a:lnTo>
                  <a:lnTo>
                    <a:pt x="11167872" y="2090927"/>
                  </a:lnTo>
                  <a:lnTo>
                    <a:pt x="11167872" y="0"/>
                  </a:lnTo>
                  <a:close/>
                </a:path>
              </a:pathLst>
            </a:custGeom>
            <a:solidFill>
              <a:srgbClr val="FFFFFF"/>
            </a:solidFill>
          </p:spPr>
          <p:txBody>
            <a:bodyPr wrap="square" lIns="0" tIns="0" rIns="0" bIns="0" rtlCol="0"/>
            <a:lstStyle/>
            <a:p>
              <a:endParaRPr/>
            </a:p>
          </p:txBody>
        </p:sp>
        <p:sp>
          <p:nvSpPr>
            <p:cNvPr id="5" name="object 5"/>
            <p:cNvSpPr/>
            <p:nvPr/>
          </p:nvSpPr>
          <p:spPr>
            <a:xfrm>
              <a:off x="554735" y="4218432"/>
              <a:ext cx="11168380" cy="2091055"/>
            </a:xfrm>
            <a:custGeom>
              <a:avLst/>
              <a:gdLst/>
              <a:ahLst/>
              <a:cxnLst/>
              <a:rect l="l" t="t" r="r" b="b"/>
              <a:pathLst>
                <a:path w="11168380" h="2091054">
                  <a:moveTo>
                    <a:pt x="0" y="2090927"/>
                  </a:moveTo>
                  <a:lnTo>
                    <a:pt x="11167872" y="2090927"/>
                  </a:lnTo>
                  <a:lnTo>
                    <a:pt x="11167872" y="0"/>
                  </a:lnTo>
                  <a:lnTo>
                    <a:pt x="0" y="0"/>
                  </a:lnTo>
                  <a:lnTo>
                    <a:pt x="0" y="2090927"/>
                  </a:lnTo>
                  <a:close/>
                </a:path>
              </a:pathLst>
            </a:custGeom>
            <a:ln w="12700">
              <a:solidFill>
                <a:srgbClr val="DEDEDE"/>
              </a:solidFill>
            </a:ln>
          </p:spPr>
          <p:txBody>
            <a:bodyPr wrap="square" lIns="0" tIns="0" rIns="0" bIns="0" rtlCol="0"/>
            <a:lstStyle/>
            <a:p>
              <a:endParaRPr/>
            </a:p>
          </p:txBody>
        </p:sp>
      </p:grpSp>
      <p:sp>
        <p:nvSpPr>
          <p:cNvPr id="6" name="object 6"/>
          <p:cNvSpPr txBox="1"/>
          <p:nvPr/>
        </p:nvSpPr>
        <p:spPr>
          <a:xfrm>
            <a:off x="1130604" y="4740605"/>
            <a:ext cx="3092450" cy="1413849"/>
          </a:xfrm>
          <a:prstGeom prst="rect">
            <a:avLst/>
          </a:prstGeom>
        </p:spPr>
        <p:txBody>
          <a:bodyPr vert="horz" wrap="square" lIns="0" tIns="66675" rIns="0" bIns="0" rtlCol="0">
            <a:spAutoFit/>
          </a:bodyPr>
          <a:lstStyle/>
          <a:p>
            <a:pPr marL="12700" marR="5080">
              <a:lnSpc>
                <a:spcPts val="3460"/>
              </a:lnSpc>
              <a:spcBef>
                <a:spcPts val="525"/>
              </a:spcBef>
            </a:pPr>
            <a:r>
              <a:rPr lang="es-CL" sz="3200" spc="-20" dirty="0" err="1">
                <a:latin typeface="Calibri Light"/>
                <a:cs typeface="Calibri Light"/>
              </a:rPr>
              <a:t>The</a:t>
            </a:r>
            <a:r>
              <a:rPr lang="es-CL" sz="3200" spc="-20" dirty="0">
                <a:latin typeface="Calibri Light"/>
                <a:cs typeface="Calibri Light"/>
              </a:rPr>
              <a:t> </a:t>
            </a:r>
            <a:r>
              <a:rPr lang="es-CL" sz="3200" spc="-20" dirty="0" err="1">
                <a:latin typeface="Calibri Light"/>
                <a:cs typeface="Calibri Light"/>
              </a:rPr>
              <a:t>journey</a:t>
            </a:r>
            <a:r>
              <a:rPr lang="es-CL" sz="3200" spc="-20" dirty="0">
                <a:latin typeface="Calibri Light"/>
                <a:cs typeface="Calibri Light"/>
              </a:rPr>
              <a:t>: </a:t>
            </a:r>
            <a:r>
              <a:rPr sz="3200" spc="25" dirty="0">
                <a:latin typeface="Calibri Light"/>
                <a:cs typeface="Calibri Light"/>
              </a:rPr>
              <a:t> </a:t>
            </a:r>
            <a:r>
              <a:rPr sz="3200" spc="-15" dirty="0">
                <a:latin typeface="Calibri Light"/>
                <a:cs typeface="Calibri Light"/>
              </a:rPr>
              <a:t>Colegio </a:t>
            </a:r>
            <a:r>
              <a:rPr sz="3200" spc="-710" dirty="0">
                <a:latin typeface="Calibri Light"/>
                <a:cs typeface="Calibri Light"/>
              </a:rPr>
              <a:t> </a:t>
            </a:r>
            <a:r>
              <a:rPr sz="3200" spc="-25" dirty="0">
                <a:latin typeface="Calibri Light"/>
                <a:cs typeface="Calibri Light"/>
              </a:rPr>
              <a:t>Altazol</a:t>
            </a:r>
            <a:r>
              <a:rPr sz="3200" spc="30" dirty="0">
                <a:latin typeface="Calibri Light"/>
                <a:cs typeface="Calibri Light"/>
              </a:rPr>
              <a:t> </a:t>
            </a:r>
            <a:r>
              <a:rPr sz="3200" spc="-5" dirty="0">
                <a:latin typeface="Calibri Light"/>
                <a:cs typeface="Calibri Light"/>
              </a:rPr>
              <a:t>del </a:t>
            </a:r>
            <a:r>
              <a:rPr sz="3200" spc="-10" dirty="0">
                <a:latin typeface="Calibri Light"/>
                <a:cs typeface="Calibri Light"/>
              </a:rPr>
              <a:t>Maipo</a:t>
            </a:r>
            <a:endParaRPr sz="3200" dirty="0">
              <a:latin typeface="Calibri Light"/>
              <a:cs typeface="Calibri Light"/>
            </a:endParaRPr>
          </a:p>
        </p:txBody>
      </p:sp>
      <p:grpSp>
        <p:nvGrpSpPr>
          <p:cNvPr id="7" name="object 7"/>
          <p:cNvGrpSpPr/>
          <p:nvPr/>
        </p:nvGrpSpPr>
        <p:grpSpPr>
          <a:xfrm>
            <a:off x="0" y="0"/>
            <a:ext cx="4883150" cy="3996054"/>
            <a:chOff x="0" y="0"/>
            <a:chExt cx="4883150" cy="3996054"/>
          </a:xfrm>
        </p:grpSpPr>
        <p:pic>
          <p:nvPicPr>
            <p:cNvPr id="8" name="object 8"/>
            <p:cNvPicPr/>
            <p:nvPr/>
          </p:nvPicPr>
          <p:blipFill>
            <a:blip r:embed="rId3" cstate="print"/>
            <a:stretch>
              <a:fillRect/>
            </a:stretch>
          </p:blipFill>
          <p:spPr>
            <a:xfrm>
              <a:off x="0" y="0"/>
              <a:ext cx="4882768" cy="3995928"/>
            </a:xfrm>
            <a:prstGeom prst="rect">
              <a:avLst/>
            </a:prstGeom>
          </p:spPr>
        </p:pic>
        <p:pic>
          <p:nvPicPr>
            <p:cNvPr id="9" name="object 9"/>
            <p:cNvPicPr/>
            <p:nvPr/>
          </p:nvPicPr>
          <p:blipFill>
            <a:blip r:embed="rId4" cstate="print"/>
            <a:stretch>
              <a:fillRect/>
            </a:stretch>
          </p:blipFill>
          <p:spPr>
            <a:xfrm>
              <a:off x="3398519" y="2511551"/>
              <a:ext cx="1444752" cy="1444752"/>
            </a:xfrm>
            <a:prstGeom prst="rect">
              <a:avLst/>
            </a:prstGeom>
          </p:spPr>
        </p:pic>
      </p:grpSp>
      <p:grpSp>
        <p:nvGrpSpPr>
          <p:cNvPr id="10" name="object 10"/>
          <p:cNvGrpSpPr/>
          <p:nvPr/>
        </p:nvGrpSpPr>
        <p:grpSpPr>
          <a:xfrm>
            <a:off x="5074920" y="0"/>
            <a:ext cx="7117080" cy="3980815"/>
            <a:chOff x="5074920" y="0"/>
            <a:chExt cx="7117080" cy="3980815"/>
          </a:xfrm>
        </p:grpSpPr>
        <p:pic>
          <p:nvPicPr>
            <p:cNvPr id="11" name="object 11"/>
            <p:cNvPicPr/>
            <p:nvPr/>
          </p:nvPicPr>
          <p:blipFill>
            <a:blip r:embed="rId5" cstate="print"/>
            <a:stretch>
              <a:fillRect/>
            </a:stretch>
          </p:blipFill>
          <p:spPr>
            <a:xfrm>
              <a:off x="5074920" y="0"/>
              <a:ext cx="7117080" cy="3980688"/>
            </a:xfrm>
            <a:prstGeom prst="rect">
              <a:avLst/>
            </a:prstGeom>
          </p:spPr>
        </p:pic>
        <p:pic>
          <p:nvPicPr>
            <p:cNvPr id="12" name="object 12"/>
            <p:cNvPicPr/>
            <p:nvPr/>
          </p:nvPicPr>
          <p:blipFill>
            <a:blip r:embed="rId6" cstate="print"/>
            <a:stretch>
              <a:fillRect/>
            </a:stretch>
          </p:blipFill>
          <p:spPr>
            <a:xfrm>
              <a:off x="10719816" y="2514600"/>
              <a:ext cx="1441703" cy="1444752"/>
            </a:xfrm>
            <a:prstGeom prst="rect">
              <a:avLst/>
            </a:prstGeom>
          </p:spPr>
        </p:pic>
      </p:grpSp>
      <p:grpSp>
        <p:nvGrpSpPr>
          <p:cNvPr id="13" name="object 13"/>
          <p:cNvGrpSpPr/>
          <p:nvPr/>
        </p:nvGrpSpPr>
        <p:grpSpPr>
          <a:xfrm>
            <a:off x="490727" y="4532376"/>
            <a:ext cx="4493260" cy="1463040"/>
            <a:chOff x="490727" y="4532376"/>
            <a:chExt cx="4493260" cy="1463040"/>
          </a:xfrm>
        </p:grpSpPr>
        <p:sp>
          <p:nvSpPr>
            <p:cNvPr id="14" name="object 14"/>
            <p:cNvSpPr/>
            <p:nvPr/>
          </p:nvSpPr>
          <p:spPr>
            <a:xfrm>
              <a:off x="490727" y="4910328"/>
              <a:ext cx="128270" cy="704215"/>
            </a:xfrm>
            <a:custGeom>
              <a:avLst/>
              <a:gdLst/>
              <a:ahLst/>
              <a:cxnLst/>
              <a:rect l="l" t="t" r="r" b="b"/>
              <a:pathLst>
                <a:path w="128270" h="704214">
                  <a:moveTo>
                    <a:pt x="128015" y="0"/>
                  </a:moveTo>
                  <a:lnTo>
                    <a:pt x="0" y="0"/>
                  </a:lnTo>
                  <a:lnTo>
                    <a:pt x="0" y="704088"/>
                  </a:lnTo>
                  <a:lnTo>
                    <a:pt x="128015" y="704088"/>
                  </a:lnTo>
                  <a:lnTo>
                    <a:pt x="128015" y="0"/>
                  </a:lnTo>
                  <a:close/>
                </a:path>
              </a:pathLst>
            </a:custGeom>
            <a:solidFill>
              <a:srgbClr val="EC7C30"/>
            </a:solidFill>
          </p:spPr>
          <p:txBody>
            <a:bodyPr wrap="square" lIns="0" tIns="0" rIns="0" bIns="0" rtlCol="0"/>
            <a:lstStyle/>
            <a:p>
              <a:endParaRPr/>
            </a:p>
          </p:txBody>
        </p:sp>
        <p:sp>
          <p:nvSpPr>
            <p:cNvPr id="15" name="object 15"/>
            <p:cNvSpPr/>
            <p:nvPr/>
          </p:nvSpPr>
          <p:spPr>
            <a:xfrm>
              <a:off x="4965192" y="4532376"/>
              <a:ext cx="18415" cy="1463040"/>
            </a:xfrm>
            <a:custGeom>
              <a:avLst/>
              <a:gdLst/>
              <a:ahLst/>
              <a:cxnLst/>
              <a:rect l="l" t="t" r="r" b="b"/>
              <a:pathLst>
                <a:path w="18414" h="1463039">
                  <a:moveTo>
                    <a:pt x="18287" y="0"/>
                  </a:moveTo>
                  <a:lnTo>
                    <a:pt x="0" y="0"/>
                  </a:lnTo>
                  <a:lnTo>
                    <a:pt x="0" y="1463040"/>
                  </a:lnTo>
                  <a:lnTo>
                    <a:pt x="18287" y="1463040"/>
                  </a:lnTo>
                  <a:lnTo>
                    <a:pt x="18287" y="0"/>
                  </a:lnTo>
                  <a:close/>
                </a:path>
              </a:pathLst>
            </a:custGeom>
            <a:solidFill>
              <a:srgbClr val="D4D4D4"/>
            </a:solid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A488CDF-AEFE-9692-C45B-BB038BDEB6A0}"/>
              </a:ext>
            </a:extLst>
          </p:cNvPr>
          <p:cNvSpPr>
            <a:spLocks noGrp="1"/>
          </p:cNvSpPr>
          <p:nvPr>
            <p:ph type="title"/>
          </p:nvPr>
        </p:nvSpPr>
        <p:spPr>
          <a:xfrm>
            <a:off x="1371599" y="294538"/>
            <a:ext cx="9895951" cy="1033669"/>
          </a:xfrm>
        </p:spPr>
        <p:txBody>
          <a:bodyPr>
            <a:normAutofit fontScale="90000"/>
          </a:bodyPr>
          <a:lstStyle/>
          <a:p>
            <a:r>
              <a:rPr lang="es-CL" sz="4000" dirty="0" err="1">
                <a:solidFill>
                  <a:schemeClr val="bg1"/>
                </a:solidFill>
              </a:rPr>
              <a:t>Challenges</a:t>
            </a:r>
            <a:r>
              <a:rPr lang="es-CL" sz="4000" dirty="0">
                <a:solidFill>
                  <a:schemeClr val="bg1"/>
                </a:solidFill>
              </a:rPr>
              <a:t> </a:t>
            </a:r>
            <a:r>
              <a:rPr lang="es-CL" sz="4000" dirty="0" err="1">
                <a:solidFill>
                  <a:schemeClr val="bg1"/>
                </a:solidFill>
              </a:rPr>
              <a:t>of</a:t>
            </a:r>
            <a:r>
              <a:rPr lang="es-CL" sz="4000" dirty="0">
                <a:solidFill>
                  <a:schemeClr val="bg1"/>
                </a:solidFill>
              </a:rPr>
              <a:t> </a:t>
            </a:r>
            <a:r>
              <a:rPr lang="es-CL" sz="4000" dirty="0" err="1">
                <a:solidFill>
                  <a:schemeClr val="bg1"/>
                </a:solidFill>
              </a:rPr>
              <a:t>working</a:t>
            </a:r>
            <a:r>
              <a:rPr lang="es-CL" sz="4000" dirty="0">
                <a:solidFill>
                  <a:schemeClr val="bg1"/>
                </a:solidFill>
              </a:rPr>
              <a:t> </a:t>
            </a:r>
            <a:r>
              <a:rPr lang="es-CL" sz="4000" dirty="0" err="1">
                <a:solidFill>
                  <a:schemeClr val="bg1"/>
                </a:solidFill>
              </a:rPr>
              <a:t>with</a:t>
            </a:r>
            <a:r>
              <a:rPr lang="es-CL" sz="4000" dirty="0">
                <a:solidFill>
                  <a:schemeClr val="bg1"/>
                </a:solidFill>
              </a:rPr>
              <a:t> IT at Colegio Altazol del Maipo</a:t>
            </a:r>
            <a:endParaRPr lang="es-CL" sz="3700" dirty="0">
              <a:solidFill>
                <a:schemeClr val="bg1"/>
              </a:solidFill>
            </a:endParaRPr>
          </a:p>
        </p:txBody>
      </p:sp>
      <p:sp>
        <p:nvSpPr>
          <p:cNvPr id="11" name="Abrir llave 10">
            <a:extLst>
              <a:ext uri="{FF2B5EF4-FFF2-40B4-BE49-F238E27FC236}">
                <a16:creationId xmlns:a16="http://schemas.microsoft.com/office/drawing/2014/main" id="{C2E28CDA-6C19-3140-C5A3-97908E1CC5FC}"/>
              </a:ext>
            </a:extLst>
          </p:cNvPr>
          <p:cNvSpPr/>
          <p:nvPr/>
        </p:nvSpPr>
        <p:spPr>
          <a:xfrm rot="16200000">
            <a:off x="2356082" y="1195024"/>
            <a:ext cx="192767" cy="4262511"/>
          </a:xfrm>
          <a:prstGeom prst="lef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3" name="Abrir llave 12">
            <a:extLst>
              <a:ext uri="{FF2B5EF4-FFF2-40B4-BE49-F238E27FC236}">
                <a16:creationId xmlns:a16="http://schemas.microsoft.com/office/drawing/2014/main" id="{2E63ADC7-584A-8DE3-07E0-7AEBACDC1879}"/>
              </a:ext>
            </a:extLst>
          </p:cNvPr>
          <p:cNvSpPr/>
          <p:nvPr/>
        </p:nvSpPr>
        <p:spPr>
          <a:xfrm rot="16200000">
            <a:off x="5815541" y="2232890"/>
            <a:ext cx="168198" cy="2152356"/>
          </a:xfrm>
          <a:prstGeom prst="lef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5" name="Abrir llave 14">
            <a:extLst>
              <a:ext uri="{FF2B5EF4-FFF2-40B4-BE49-F238E27FC236}">
                <a16:creationId xmlns:a16="http://schemas.microsoft.com/office/drawing/2014/main" id="{FFC21920-8F33-0D15-49E0-90EA47C9E8CD}"/>
              </a:ext>
            </a:extLst>
          </p:cNvPr>
          <p:cNvSpPr/>
          <p:nvPr/>
        </p:nvSpPr>
        <p:spPr>
          <a:xfrm rot="16200000">
            <a:off x="8064618" y="2232466"/>
            <a:ext cx="168197" cy="2126561"/>
          </a:xfrm>
          <a:prstGeom prst="lef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7" name="Abrir llave 16">
            <a:extLst>
              <a:ext uri="{FF2B5EF4-FFF2-40B4-BE49-F238E27FC236}">
                <a16:creationId xmlns:a16="http://schemas.microsoft.com/office/drawing/2014/main" id="{AF39B972-9E56-2DD7-C4E7-1D36CCD3DF63}"/>
              </a:ext>
            </a:extLst>
          </p:cNvPr>
          <p:cNvSpPr/>
          <p:nvPr/>
        </p:nvSpPr>
        <p:spPr>
          <a:xfrm rot="16200000">
            <a:off x="10512396" y="2023355"/>
            <a:ext cx="168196" cy="2548592"/>
          </a:xfrm>
          <a:prstGeom prst="lef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8" name="CuadroTexto 17">
            <a:extLst>
              <a:ext uri="{FF2B5EF4-FFF2-40B4-BE49-F238E27FC236}">
                <a16:creationId xmlns:a16="http://schemas.microsoft.com/office/drawing/2014/main" id="{A4CAC670-1951-1D2D-BE30-A50690B63873}"/>
              </a:ext>
            </a:extLst>
          </p:cNvPr>
          <p:cNvSpPr txBox="1"/>
          <p:nvPr/>
        </p:nvSpPr>
        <p:spPr>
          <a:xfrm>
            <a:off x="532228" y="3565251"/>
            <a:ext cx="4121257" cy="1169551"/>
          </a:xfrm>
          <a:prstGeom prst="rect">
            <a:avLst/>
          </a:prstGeom>
          <a:noFill/>
        </p:spPr>
        <p:txBody>
          <a:bodyPr wrap="square" rtlCol="0">
            <a:spAutoFit/>
          </a:bodyPr>
          <a:lstStyle/>
          <a:p>
            <a:r>
              <a:rPr lang="es-CL" sz="1400" b="1" dirty="0"/>
              <a:t>1st </a:t>
            </a:r>
            <a:r>
              <a:rPr lang="es-CL" sz="1400" b="1" dirty="0" err="1"/>
              <a:t>ethical</a:t>
            </a:r>
            <a:r>
              <a:rPr lang="es-CL" sz="1400" b="1" dirty="0"/>
              <a:t> </a:t>
            </a:r>
            <a:r>
              <a:rPr lang="es-CL" sz="1400" b="1" dirty="0" err="1"/>
              <a:t>challenge</a:t>
            </a:r>
            <a:r>
              <a:rPr lang="es-CL" sz="1400" dirty="0"/>
              <a:t>: </a:t>
            </a:r>
          </a:p>
          <a:p>
            <a:pPr marL="342900" indent="-342900">
              <a:buFont typeface="+mj-lt"/>
              <a:buAutoNum type="arabicPeriod"/>
            </a:pPr>
            <a:r>
              <a:rPr lang="es-CL" sz="1400" dirty="0"/>
              <a:t>Who </a:t>
            </a:r>
            <a:r>
              <a:rPr lang="es-CL" sz="1400" dirty="0" err="1"/>
              <a:t>owns</a:t>
            </a:r>
            <a:r>
              <a:rPr lang="es-CL" sz="1400" dirty="0"/>
              <a:t> </a:t>
            </a:r>
            <a:r>
              <a:rPr lang="es-CL" sz="1400" dirty="0" err="1"/>
              <a:t>the</a:t>
            </a:r>
            <a:r>
              <a:rPr lang="es-CL" sz="1400" dirty="0"/>
              <a:t> </a:t>
            </a:r>
            <a:r>
              <a:rPr lang="es-CL" sz="1400" dirty="0" err="1"/>
              <a:t>recordings</a:t>
            </a:r>
            <a:r>
              <a:rPr lang="es-CL" sz="1400" dirty="0"/>
              <a:t>? </a:t>
            </a:r>
          </a:p>
          <a:p>
            <a:pPr marL="342900" indent="-342900">
              <a:buFont typeface="+mj-lt"/>
              <a:buAutoNum type="arabicPeriod"/>
            </a:pPr>
            <a:r>
              <a:rPr lang="es-CL" sz="1400" dirty="0" err="1"/>
              <a:t>How</a:t>
            </a:r>
            <a:r>
              <a:rPr lang="es-CL" sz="1400" dirty="0"/>
              <a:t> </a:t>
            </a:r>
            <a:r>
              <a:rPr lang="es-CL" sz="1400" dirty="0" err="1"/>
              <a:t>this</a:t>
            </a:r>
            <a:r>
              <a:rPr lang="es-CL" sz="1400" dirty="0"/>
              <a:t> </a:t>
            </a:r>
            <a:r>
              <a:rPr lang="es-CL" sz="1400" dirty="0" err="1"/>
              <a:t>management</a:t>
            </a:r>
            <a:r>
              <a:rPr lang="es-CL" sz="1400" dirty="0"/>
              <a:t> </a:t>
            </a:r>
            <a:r>
              <a:rPr lang="es-CL" sz="1400" dirty="0" err="1"/>
              <a:t>is</a:t>
            </a:r>
            <a:r>
              <a:rPr lang="es-CL" sz="1400" dirty="0"/>
              <a:t> </a:t>
            </a:r>
            <a:r>
              <a:rPr lang="es-CL" sz="1400" dirty="0" err="1"/>
              <a:t>translated</a:t>
            </a:r>
            <a:r>
              <a:rPr lang="es-CL" sz="1400" dirty="0"/>
              <a:t> </a:t>
            </a:r>
            <a:r>
              <a:rPr lang="es-CL" sz="1400" dirty="0" err="1"/>
              <a:t>into</a:t>
            </a:r>
            <a:r>
              <a:rPr lang="es-CL" sz="1400" dirty="0"/>
              <a:t> a Benefit </a:t>
            </a:r>
            <a:r>
              <a:rPr lang="es-CL" sz="1400" dirty="0" err="1"/>
              <a:t>for</a:t>
            </a:r>
            <a:r>
              <a:rPr lang="es-CL" sz="1400" dirty="0"/>
              <a:t> </a:t>
            </a:r>
            <a:r>
              <a:rPr lang="es-CL" sz="1400" dirty="0" err="1"/>
              <a:t>the</a:t>
            </a:r>
            <a:r>
              <a:rPr lang="es-CL" sz="1400" dirty="0"/>
              <a:t> </a:t>
            </a:r>
            <a:r>
              <a:rPr lang="es-CL" sz="1400" dirty="0" err="1"/>
              <a:t>school</a:t>
            </a:r>
            <a:r>
              <a:rPr lang="es-CL" sz="1400" dirty="0"/>
              <a:t> </a:t>
            </a:r>
            <a:r>
              <a:rPr lang="es-CL" sz="1400" dirty="0" err="1"/>
              <a:t>community</a:t>
            </a:r>
            <a:r>
              <a:rPr lang="es-CL" sz="1400" dirty="0"/>
              <a:t>? (</a:t>
            </a:r>
            <a:r>
              <a:rPr lang="es-CL" sz="1400" dirty="0" err="1"/>
              <a:t>to</a:t>
            </a:r>
            <a:r>
              <a:rPr lang="es-CL" sz="1400" dirty="0"/>
              <a:t> position </a:t>
            </a:r>
            <a:r>
              <a:rPr lang="es-CL" sz="1400" dirty="0" err="1"/>
              <a:t>the</a:t>
            </a:r>
            <a:r>
              <a:rPr lang="es-CL" sz="1400" dirty="0"/>
              <a:t> Project </a:t>
            </a:r>
            <a:r>
              <a:rPr lang="es-CL" sz="1400" dirty="0" err="1"/>
              <a:t>within</a:t>
            </a:r>
            <a:r>
              <a:rPr lang="es-CL" sz="1400" dirty="0"/>
              <a:t> </a:t>
            </a:r>
            <a:r>
              <a:rPr lang="es-CL" sz="1400" dirty="0" err="1"/>
              <a:t>their</a:t>
            </a:r>
            <a:r>
              <a:rPr lang="es-CL" sz="1400" dirty="0"/>
              <a:t> </a:t>
            </a:r>
            <a:r>
              <a:rPr lang="es-CL" sz="1400" dirty="0" err="1"/>
              <a:t>language</a:t>
            </a:r>
            <a:r>
              <a:rPr lang="es-CL" sz="1400" dirty="0"/>
              <a:t>/culture)</a:t>
            </a:r>
          </a:p>
        </p:txBody>
      </p:sp>
      <p:sp>
        <p:nvSpPr>
          <p:cNvPr id="19" name="CuadroTexto 18">
            <a:extLst>
              <a:ext uri="{FF2B5EF4-FFF2-40B4-BE49-F238E27FC236}">
                <a16:creationId xmlns:a16="http://schemas.microsoft.com/office/drawing/2014/main" id="{B21A4CEC-FF7D-099C-0DBA-A493361AB1A0}"/>
              </a:ext>
            </a:extLst>
          </p:cNvPr>
          <p:cNvSpPr txBox="1"/>
          <p:nvPr/>
        </p:nvSpPr>
        <p:spPr>
          <a:xfrm>
            <a:off x="4777749" y="3422663"/>
            <a:ext cx="2152359" cy="2677656"/>
          </a:xfrm>
          <a:prstGeom prst="rect">
            <a:avLst/>
          </a:prstGeom>
          <a:noFill/>
        </p:spPr>
        <p:txBody>
          <a:bodyPr wrap="square" rtlCol="0">
            <a:spAutoFit/>
          </a:bodyPr>
          <a:lstStyle/>
          <a:p>
            <a:pPr algn="just"/>
            <a:r>
              <a:rPr lang="es-CL" sz="1400" b="1" dirty="0"/>
              <a:t>2nd </a:t>
            </a:r>
            <a:r>
              <a:rPr lang="es-CL" sz="1400" b="1" dirty="0" err="1"/>
              <a:t>ethical</a:t>
            </a:r>
            <a:r>
              <a:rPr lang="es-CL" sz="1400" b="1" dirty="0"/>
              <a:t> </a:t>
            </a:r>
            <a:r>
              <a:rPr lang="es-CL" sz="1400" b="1" dirty="0" err="1"/>
              <a:t>challenge</a:t>
            </a:r>
            <a:r>
              <a:rPr lang="es-CL" sz="1400" b="1" dirty="0"/>
              <a:t> and  </a:t>
            </a:r>
            <a:r>
              <a:rPr lang="es-CL" sz="1400" b="1" dirty="0" err="1"/>
              <a:t>technological</a:t>
            </a:r>
            <a:r>
              <a:rPr lang="es-CL" sz="1400" b="1" dirty="0"/>
              <a:t> gap</a:t>
            </a:r>
            <a:r>
              <a:rPr lang="es-CL" sz="1400" dirty="0"/>
              <a:t>: </a:t>
            </a:r>
          </a:p>
          <a:p>
            <a:pPr marL="228600" indent="-228600" algn="just">
              <a:buFont typeface="+mj-lt"/>
              <a:buAutoNum type="arabicPeriod"/>
            </a:pPr>
            <a:r>
              <a:rPr lang="es-CL" sz="1400" dirty="0"/>
              <a:t>Who </a:t>
            </a:r>
            <a:r>
              <a:rPr lang="es-CL" sz="1400" dirty="0" err="1"/>
              <a:t>will</a:t>
            </a:r>
            <a:r>
              <a:rPr lang="es-CL" sz="1400" dirty="0"/>
              <a:t> be </a:t>
            </a:r>
            <a:r>
              <a:rPr lang="es-CL" sz="1400" dirty="0" err="1"/>
              <a:t>trained</a:t>
            </a:r>
            <a:r>
              <a:rPr lang="es-CL" sz="1400" dirty="0"/>
              <a:t> </a:t>
            </a:r>
            <a:r>
              <a:rPr lang="es-CL" sz="1400" dirty="0" err="1"/>
              <a:t>to</a:t>
            </a:r>
            <a:r>
              <a:rPr lang="es-CL" sz="1400" dirty="0"/>
              <a:t> </a:t>
            </a:r>
            <a:r>
              <a:rPr lang="es-CL" sz="1400" dirty="0" err="1"/>
              <a:t>manage</a:t>
            </a:r>
            <a:r>
              <a:rPr lang="es-CL" sz="1400" dirty="0"/>
              <a:t> </a:t>
            </a:r>
            <a:r>
              <a:rPr lang="es-CL" sz="1400" dirty="0" err="1"/>
              <a:t>the</a:t>
            </a:r>
            <a:r>
              <a:rPr lang="es-CL" sz="1400" dirty="0"/>
              <a:t> software </a:t>
            </a:r>
            <a:r>
              <a:rPr lang="es-CL" sz="1400" dirty="0" err="1"/>
              <a:t>to</a:t>
            </a:r>
            <a:r>
              <a:rPr lang="es-CL" sz="1400" dirty="0"/>
              <a:t> </a:t>
            </a:r>
            <a:r>
              <a:rPr lang="es-CL" sz="1400" dirty="0" err="1"/>
              <a:t>manage</a:t>
            </a:r>
            <a:r>
              <a:rPr lang="es-CL" sz="1400" dirty="0"/>
              <a:t> </a:t>
            </a:r>
            <a:r>
              <a:rPr lang="es-CL" sz="1400" dirty="0" err="1"/>
              <a:t>the</a:t>
            </a:r>
            <a:r>
              <a:rPr lang="es-CL" sz="1400" dirty="0"/>
              <a:t> </a:t>
            </a:r>
            <a:r>
              <a:rPr lang="es-CL" sz="1400" dirty="0" err="1"/>
              <a:t>collected</a:t>
            </a:r>
            <a:r>
              <a:rPr lang="es-CL" sz="1400" dirty="0"/>
              <a:t> </a:t>
            </a:r>
            <a:r>
              <a:rPr lang="es-CL" sz="1400" dirty="0" err="1"/>
              <a:t>pictures</a:t>
            </a:r>
            <a:r>
              <a:rPr lang="es-CL" sz="1400" dirty="0"/>
              <a:t> and </a:t>
            </a:r>
            <a:r>
              <a:rPr lang="es-CL" sz="1400" dirty="0" err="1"/>
              <a:t>recordings</a:t>
            </a:r>
            <a:r>
              <a:rPr lang="es-CL" sz="1400" dirty="0"/>
              <a:t>? </a:t>
            </a:r>
            <a:r>
              <a:rPr lang="es-CL" sz="1400" dirty="0" err="1"/>
              <a:t>Managed</a:t>
            </a:r>
            <a:r>
              <a:rPr lang="es-CL" sz="1400" dirty="0"/>
              <a:t> as a </a:t>
            </a:r>
            <a:r>
              <a:rPr lang="es-CL" sz="1400" dirty="0" err="1"/>
              <a:t>problem</a:t>
            </a:r>
            <a:r>
              <a:rPr lang="es-CL" sz="1400" dirty="0"/>
              <a:t> </a:t>
            </a:r>
            <a:r>
              <a:rPr lang="es-CL" sz="1400" dirty="0" err="1"/>
              <a:t>to</a:t>
            </a:r>
            <a:r>
              <a:rPr lang="es-CL" sz="1400" dirty="0"/>
              <a:t> be </a:t>
            </a:r>
            <a:r>
              <a:rPr lang="es-CL" sz="1400" dirty="0" err="1"/>
              <a:t>solved</a:t>
            </a:r>
            <a:r>
              <a:rPr lang="es-CL" sz="1400" dirty="0"/>
              <a:t> </a:t>
            </a:r>
            <a:r>
              <a:rPr lang="es-CL" sz="1400" dirty="0" err="1"/>
              <a:t>by</a:t>
            </a:r>
            <a:r>
              <a:rPr lang="es-CL" sz="1400" dirty="0"/>
              <a:t> </a:t>
            </a:r>
            <a:r>
              <a:rPr lang="es-CL" sz="1400" dirty="0" err="1"/>
              <a:t>informatics</a:t>
            </a:r>
            <a:r>
              <a:rPr lang="es-CL" sz="1400" dirty="0"/>
              <a:t> (</a:t>
            </a:r>
            <a:r>
              <a:rPr lang="es-CL" sz="1400" dirty="0" err="1"/>
              <a:t>external</a:t>
            </a:r>
            <a:r>
              <a:rPr lang="es-CL" sz="1400" dirty="0"/>
              <a:t> </a:t>
            </a:r>
            <a:r>
              <a:rPr lang="es-CL" sz="1400" dirty="0" err="1"/>
              <a:t>to</a:t>
            </a:r>
            <a:r>
              <a:rPr lang="es-CL" sz="1400" dirty="0"/>
              <a:t> </a:t>
            </a:r>
            <a:r>
              <a:rPr lang="es-CL" sz="1400" dirty="0" err="1"/>
              <a:t>the</a:t>
            </a:r>
            <a:r>
              <a:rPr lang="es-CL" sz="1400" dirty="0"/>
              <a:t> Project)</a:t>
            </a:r>
          </a:p>
          <a:p>
            <a:pPr algn="just"/>
            <a:endParaRPr lang="es-CL" sz="1400" dirty="0"/>
          </a:p>
          <a:p>
            <a:pPr algn="just"/>
            <a:endParaRPr lang="es-CL" sz="1400" dirty="0"/>
          </a:p>
        </p:txBody>
      </p:sp>
      <p:sp>
        <p:nvSpPr>
          <p:cNvPr id="20" name="CuadroTexto 19">
            <a:extLst>
              <a:ext uri="{FF2B5EF4-FFF2-40B4-BE49-F238E27FC236}">
                <a16:creationId xmlns:a16="http://schemas.microsoft.com/office/drawing/2014/main" id="{AC431DD9-4BD6-B904-31A1-03F9DD819EFB}"/>
              </a:ext>
            </a:extLst>
          </p:cNvPr>
          <p:cNvSpPr txBox="1"/>
          <p:nvPr/>
        </p:nvSpPr>
        <p:spPr>
          <a:xfrm>
            <a:off x="7031002" y="3422663"/>
            <a:ext cx="2284231" cy="2462213"/>
          </a:xfrm>
          <a:prstGeom prst="rect">
            <a:avLst/>
          </a:prstGeom>
          <a:noFill/>
        </p:spPr>
        <p:txBody>
          <a:bodyPr wrap="square" rtlCol="0">
            <a:spAutoFit/>
          </a:bodyPr>
          <a:lstStyle/>
          <a:p>
            <a:pPr algn="just"/>
            <a:r>
              <a:rPr lang="es-CL" sz="1400" b="1" dirty="0"/>
              <a:t>3rd </a:t>
            </a:r>
            <a:r>
              <a:rPr lang="es-CL" sz="1400" b="1" dirty="0" err="1"/>
              <a:t>ethical</a:t>
            </a:r>
            <a:r>
              <a:rPr lang="es-CL" sz="1400" b="1" dirty="0"/>
              <a:t> </a:t>
            </a:r>
            <a:r>
              <a:rPr lang="es-CL" sz="1400" b="1" dirty="0" err="1"/>
              <a:t>challenge</a:t>
            </a:r>
            <a:r>
              <a:rPr lang="es-CL" sz="1400" dirty="0"/>
              <a:t>: </a:t>
            </a:r>
          </a:p>
          <a:p>
            <a:pPr marL="228600" indent="-228600" algn="just">
              <a:buFont typeface="+mj-lt"/>
              <a:buAutoNum type="arabicPeriod"/>
            </a:pPr>
            <a:r>
              <a:rPr lang="es-CL" sz="1400" dirty="0"/>
              <a:t>As </a:t>
            </a:r>
            <a:r>
              <a:rPr lang="es-CL" sz="1400" dirty="0" err="1"/>
              <a:t>children</a:t>
            </a:r>
            <a:r>
              <a:rPr lang="es-CL" sz="1400" dirty="0"/>
              <a:t> </a:t>
            </a:r>
            <a:r>
              <a:rPr lang="es-CL" sz="1400" dirty="0" err="1"/>
              <a:t>become</a:t>
            </a:r>
            <a:r>
              <a:rPr lang="es-CL" sz="1400" dirty="0"/>
              <a:t> more </a:t>
            </a:r>
            <a:r>
              <a:rPr lang="es-CL" sz="1400" dirty="0" err="1"/>
              <a:t>advanced</a:t>
            </a:r>
            <a:r>
              <a:rPr lang="es-CL" sz="1400" dirty="0"/>
              <a:t> </a:t>
            </a:r>
            <a:r>
              <a:rPr lang="es-CL" sz="1400" dirty="0" err="1"/>
              <a:t>users</a:t>
            </a:r>
            <a:r>
              <a:rPr lang="es-CL" sz="1400" dirty="0"/>
              <a:t> </a:t>
            </a:r>
            <a:r>
              <a:rPr lang="es-CL" sz="1400" dirty="0" err="1"/>
              <a:t>of</a:t>
            </a:r>
            <a:r>
              <a:rPr lang="es-CL" sz="1400" dirty="0"/>
              <a:t> </a:t>
            </a:r>
            <a:r>
              <a:rPr lang="es-CL" sz="1400" dirty="0" err="1"/>
              <a:t>the</a:t>
            </a:r>
            <a:r>
              <a:rPr lang="es-CL" sz="1400" dirty="0"/>
              <a:t> </a:t>
            </a:r>
            <a:r>
              <a:rPr lang="es-CL" sz="1400" dirty="0" err="1"/>
              <a:t>technology</a:t>
            </a:r>
            <a:r>
              <a:rPr lang="es-CL" sz="1400" dirty="0"/>
              <a:t>, </a:t>
            </a:r>
            <a:r>
              <a:rPr lang="es-CL" sz="1400" dirty="0" err="1"/>
              <a:t>questions</a:t>
            </a:r>
            <a:r>
              <a:rPr lang="es-CL" sz="1400" dirty="0"/>
              <a:t> </a:t>
            </a:r>
            <a:r>
              <a:rPr lang="es-CL" sz="1400" dirty="0" err="1"/>
              <a:t>change</a:t>
            </a:r>
            <a:r>
              <a:rPr lang="es-CL" sz="1400" dirty="0"/>
              <a:t> and </a:t>
            </a:r>
            <a:r>
              <a:rPr lang="es-CL" sz="1400" dirty="0" err="1"/>
              <a:t>challenge</a:t>
            </a:r>
            <a:r>
              <a:rPr lang="es-CL" sz="1400" dirty="0"/>
              <a:t> </a:t>
            </a:r>
            <a:r>
              <a:rPr lang="es-CL" sz="1400" dirty="0" err="1"/>
              <a:t>the</a:t>
            </a:r>
            <a:r>
              <a:rPr lang="es-CL" sz="1400" dirty="0"/>
              <a:t> </a:t>
            </a:r>
            <a:r>
              <a:rPr lang="es-CL" sz="1400" dirty="0" err="1"/>
              <a:t>management</a:t>
            </a:r>
            <a:r>
              <a:rPr lang="es-CL" sz="1400" dirty="0"/>
              <a:t> </a:t>
            </a:r>
            <a:r>
              <a:rPr lang="es-CL" sz="1400" dirty="0" err="1"/>
              <a:t>of</a:t>
            </a:r>
            <a:r>
              <a:rPr lang="es-CL" sz="1400" dirty="0"/>
              <a:t> </a:t>
            </a:r>
            <a:r>
              <a:rPr lang="es-CL" sz="1400" dirty="0" err="1"/>
              <a:t>the</a:t>
            </a:r>
            <a:r>
              <a:rPr lang="es-CL" sz="1400" dirty="0"/>
              <a:t> </a:t>
            </a:r>
            <a:r>
              <a:rPr lang="es-CL" sz="1400" dirty="0" err="1"/>
              <a:t>recordings</a:t>
            </a:r>
            <a:r>
              <a:rPr lang="es-CL" sz="1400" dirty="0"/>
              <a:t>. </a:t>
            </a:r>
            <a:r>
              <a:rPr lang="es-CL" sz="1400" dirty="0" err="1"/>
              <a:t>They</a:t>
            </a:r>
            <a:r>
              <a:rPr lang="es-CL" sz="1400" dirty="0"/>
              <a:t> </a:t>
            </a:r>
            <a:r>
              <a:rPr lang="es-CL" sz="1400" dirty="0" err="1"/>
              <a:t>wanted</a:t>
            </a:r>
            <a:r>
              <a:rPr lang="es-CL" sz="1400" dirty="0"/>
              <a:t> </a:t>
            </a:r>
            <a:r>
              <a:rPr lang="es-CL" sz="1400" dirty="0" err="1"/>
              <a:t>to</a:t>
            </a:r>
            <a:r>
              <a:rPr lang="es-CL" sz="1400" dirty="0"/>
              <a:t> </a:t>
            </a:r>
            <a:r>
              <a:rPr lang="es-CL" sz="1400" dirty="0" err="1"/>
              <a:t>learn</a:t>
            </a:r>
            <a:r>
              <a:rPr lang="es-CL" sz="1400" dirty="0"/>
              <a:t> </a:t>
            </a:r>
            <a:r>
              <a:rPr lang="es-CL" sz="1400" dirty="0" err="1"/>
              <a:t>about</a:t>
            </a:r>
            <a:r>
              <a:rPr lang="es-CL" sz="1400" dirty="0"/>
              <a:t> </a:t>
            </a:r>
            <a:r>
              <a:rPr lang="es-CL" sz="1400" dirty="0" err="1"/>
              <a:t>the</a:t>
            </a:r>
            <a:r>
              <a:rPr lang="es-CL" sz="1400" dirty="0"/>
              <a:t> software.</a:t>
            </a:r>
          </a:p>
          <a:p>
            <a:pPr algn="just"/>
            <a:endParaRPr lang="es-CL" sz="1400" dirty="0"/>
          </a:p>
          <a:p>
            <a:pPr algn="just"/>
            <a:endParaRPr lang="es-CL" sz="1400" dirty="0"/>
          </a:p>
        </p:txBody>
      </p:sp>
      <p:sp>
        <p:nvSpPr>
          <p:cNvPr id="21" name="CuadroTexto 20">
            <a:extLst>
              <a:ext uri="{FF2B5EF4-FFF2-40B4-BE49-F238E27FC236}">
                <a16:creationId xmlns:a16="http://schemas.microsoft.com/office/drawing/2014/main" id="{BDB8A7AB-AD3B-2223-4032-EF448966A725}"/>
              </a:ext>
            </a:extLst>
          </p:cNvPr>
          <p:cNvSpPr txBox="1"/>
          <p:nvPr/>
        </p:nvSpPr>
        <p:spPr>
          <a:xfrm>
            <a:off x="9477533" y="3411246"/>
            <a:ext cx="2517519" cy="3108543"/>
          </a:xfrm>
          <a:prstGeom prst="rect">
            <a:avLst/>
          </a:prstGeom>
          <a:noFill/>
        </p:spPr>
        <p:txBody>
          <a:bodyPr wrap="square" rtlCol="0">
            <a:spAutoFit/>
          </a:bodyPr>
          <a:lstStyle/>
          <a:p>
            <a:pPr algn="just"/>
            <a:r>
              <a:rPr lang="es-CL" sz="1400" b="1" dirty="0"/>
              <a:t>4th </a:t>
            </a:r>
            <a:r>
              <a:rPr lang="es-CL" sz="1400" b="1" dirty="0" err="1"/>
              <a:t>ethical</a:t>
            </a:r>
            <a:r>
              <a:rPr lang="es-CL" sz="1400" b="1" dirty="0"/>
              <a:t> </a:t>
            </a:r>
            <a:r>
              <a:rPr lang="es-CL" sz="1400" b="1" dirty="0" err="1"/>
              <a:t>challenge</a:t>
            </a:r>
            <a:r>
              <a:rPr lang="es-CL" sz="1400" b="1" dirty="0"/>
              <a:t> and </a:t>
            </a:r>
            <a:r>
              <a:rPr lang="es-CL" sz="1400" b="1" dirty="0" err="1"/>
              <a:t>technological</a:t>
            </a:r>
            <a:r>
              <a:rPr lang="es-CL" sz="1400" b="1" dirty="0"/>
              <a:t> gap</a:t>
            </a:r>
            <a:r>
              <a:rPr lang="es-CL" sz="1400" dirty="0"/>
              <a:t>: </a:t>
            </a:r>
          </a:p>
          <a:p>
            <a:pPr marL="228600" indent="-228600" algn="just">
              <a:buFont typeface="+mj-lt"/>
              <a:buAutoNum type="arabicPeriod"/>
            </a:pPr>
            <a:r>
              <a:rPr lang="es-CL" sz="1400" dirty="0"/>
              <a:t>Who </a:t>
            </a:r>
            <a:r>
              <a:rPr lang="es-CL" sz="1400" dirty="0" err="1"/>
              <a:t>will</a:t>
            </a:r>
            <a:r>
              <a:rPr lang="es-CL" sz="1400" dirty="0"/>
              <a:t> be in </a:t>
            </a:r>
            <a:r>
              <a:rPr lang="es-CL" sz="1400" dirty="0" err="1"/>
              <a:t>charge</a:t>
            </a:r>
            <a:r>
              <a:rPr lang="es-CL" sz="1400" dirty="0"/>
              <a:t> </a:t>
            </a:r>
            <a:r>
              <a:rPr lang="es-CL" sz="1400" dirty="0" err="1"/>
              <a:t>of</a:t>
            </a:r>
            <a:r>
              <a:rPr lang="es-CL" sz="1400" dirty="0"/>
              <a:t> </a:t>
            </a:r>
            <a:r>
              <a:rPr lang="es-CL" sz="1400" dirty="0" err="1"/>
              <a:t>managing</a:t>
            </a:r>
            <a:r>
              <a:rPr lang="es-CL" sz="1400" dirty="0"/>
              <a:t> </a:t>
            </a:r>
            <a:r>
              <a:rPr lang="es-CL" sz="1400" dirty="0" err="1"/>
              <a:t>the</a:t>
            </a:r>
            <a:r>
              <a:rPr lang="es-CL" sz="1400" dirty="0"/>
              <a:t> social </a:t>
            </a:r>
            <a:r>
              <a:rPr lang="es-CL" sz="1400" dirty="0" err="1"/>
              <a:t>networks</a:t>
            </a:r>
            <a:r>
              <a:rPr lang="es-CL" sz="1400" dirty="0"/>
              <a:t>? </a:t>
            </a:r>
            <a:r>
              <a:rPr lang="es-CL" sz="1400" dirty="0" err="1"/>
              <a:t>External</a:t>
            </a:r>
            <a:r>
              <a:rPr lang="es-CL" sz="1400" dirty="0"/>
              <a:t> </a:t>
            </a:r>
            <a:r>
              <a:rPr lang="es-CL" sz="1400" dirty="0" err="1"/>
              <a:t>informatics</a:t>
            </a:r>
            <a:r>
              <a:rPr lang="es-CL" sz="1400" dirty="0"/>
              <a:t> (</a:t>
            </a:r>
            <a:r>
              <a:rPr lang="es-CL" sz="1400" dirty="0" err="1"/>
              <a:t>important</a:t>
            </a:r>
            <a:r>
              <a:rPr lang="es-CL" sz="1400" dirty="0"/>
              <a:t> gap).</a:t>
            </a:r>
          </a:p>
          <a:p>
            <a:pPr marL="228600" indent="-228600" algn="just">
              <a:buFont typeface="+mj-lt"/>
              <a:buAutoNum type="arabicPeriod"/>
            </a:pPr>
            <a:r>
              <a:rPr lang="es-CL" sz="1400" dirty="0"/>
              <a:t>Do </a:t>
            </a:r>
            <a:r>
              <a:rPr lang="es-CL" sz="1400" dirty="0" err="1"/>
              <a:t>these</a:t>
            </a:r>
            <a:r>
              <a:rPr lang="es-CL" sz="1400" dirty="0"/>
              <a:t> </a:t>
            </a:r>
            <a:r>
              <a:rPr lang="es-CL" sz="1400" dirty="0" err="1"/>
              <a:t>questions</a:t>
            </a:r>
            <a:r>
              <a:rPr lang="es-CL" sz="1400" dirty="0"/>
              <a:t> </a:t>
            </a:r>
            <a:r>
              <a:rPr lang="es-CL" sz="1400" dirty="0" err="1"/>
              <a:t>reveal</a:t>
            </a:r>
            <a:r>
              <a:rPr lang="es-CL" sz="1400" dirty="0"/>
              <a:t> a </a:t>
            </a:r>
            <a:r>
              <a:rPr lang="es-CL" sz="1400" dirty="0" err="1"/>
              <a:t>fragility</a:t>
            </a:r>
            <a:r>
              <a:rPr lang="es-CL" sz="1400" dirty="0"/>
              <a:t> in </a:t>
            </a:r>
            <a:r>
              <a:rPr lang="es-CL" sz="1400" dirty="0" err="1"/>
              <a:t>the</a:t>
            </a:r>
            <a:r>
              <a:rPr lang="es-CL" sz="1400" dirty="0"/>
              <a:t> use </a:t>
            </a:r>
            <a:r>
              <a:rPr lang="es-CL" sz="1400" dirty="0" err="1"/>
              <a:t>of</a:t>
            </a:r>
            <a:r>
              <a:rPr lang="es-CL" sz="1400" dirty="0"/>
              <a:t> </a:t>
            </a:r>
            <a:r>
              <a:rPr lang="es-CL" sz="1400" dirty="0" err="1"/>
              <a:t>technology</a:t>
            </a:r>
            <a:r>
              <a:rPr lang="es-CL" sz="1400" dirty="0"/>
              <a:t> </a:t>
            </a:r>
            <a:r>
              <a:rPr lang="es-CL" sz="1400" dirty="0" err="1"/>
              <a:t>among</a:t>
            </a:r>
            <a:r>
              <a:rPr lang="es-CL" sz="1400" dirty="0"/>
              <a:t> non-</a:t>
            </a:r>
            <a:r>
              <a:rPr lang="es-CL" sz="1400" dirty="0" err="1"/>
              <a:t>expert</a:t>
            </a:r>
            <a:r>
              <a:rPr lang="es-CL" sz="1400" dirty="0"/>
              <a:t> </a:t>
            </a:r>
            <a:r>
              <a:rPr lang="es-CL" sz="1400" dirty="0" err="1"/>
              <a:t>communities</a:t>
            </a:r>
            <a:r>
              <a:rPr lang="es-CL" sz="1400" dirty="0"/>
              <a:t> </a:t>
            </a:r>
            <a:r>
              <a:rPr lang="es-CL" sz="1400" dirty="0" err="1"/>
              <a:t>or</a:t>
            </a:r>
            <a:r>
              <a:rPr lang="es-CL" sz="1400" dirty="0"/>
              <a:t> </a:t>
            </a:r>
            <a:r>
              <a:rPr lang="es-CL" sz="1400" dirty="0" err="1"/>
              <a:t>reveal</a:t>
            </a:r>
            <a:r>
              <a:rPr lang="es-CL" sz="1400" dirty="0"/>
              <a:t> </a:t>
            </a:r>
            <a:r>
              <a:rPr lang="es-CL" sz="1400" dirty="0" err="1"/>
              <a:t>instead</a:t>
            </a:r>
            <a:r>
              <a:rPr lang="es-CL" sz="1400" dirty="0"/>
              <a:t> </a:t>
            </a:r>
            <a:r>
              <a:rPr lang="es-CL" sz="1400" dirty="0" err="1"/>
              <a:t>an</a:t>
            </a:r>
            <a:r>
              <a:rPr lang="es-CL" sz="1400" dirty="0"/>
              <a:t> </a:t>
            </a:r>
            <a:r>
              <a:rPr lang="es-CL" sz="1400" dirty="0" err="1"/>
              <a:t>opportunity</a:t>
            </a:r>
            <a:r>
              <a:rPr lang="es-CL" sz="1400" dirty="0"/>
              <a:t> </a:t>
            </a:r>
            <a:r>
              <a:rPr lang="es-CL" sz="1400" dirty="0" err="1"/>
              <a:t>for</a:t>
            </a:r>
            <a:r>
              <a:rPr lang="es-CL" sz="1400" dirty="0"/>
              <a:t> digital </a:t>
            </a:r>
            <a:r>
              <a:rPr lang="es-CL" sz="1400" dirty="0" err="1"/>
              <a:t>alphabetization</a:t>
            </a:r>
            <a:r>
              <a:rPr lang="es-CL" sz="1400" dirty="0"/>
              <a:t>?</a:t>
            </a:r>
          </a:p>
          <a:p>
            <a:pPr algn="just"/>
            <a:endParaRPr lang="es-CL" sz="1400" dirty="0"/>
          </a:p>
        </p:txBody>
      </p:sp>
      <p:graphicFrame>
        <p:nvGraphicFramePr>
          <p:cNvPr id="9" name="Diagrama 8">
            <a:extLst>
              <a:ext uri="{FF2B5EF4-FFF2-40B4-BE49-F238E27FC236}">
                <a16:creationId xmlns:a16="http://schemas.microsoft.com/office/drawing/2014/main" id="{39CAD2CC-8C04-F140-3D1E-A75764C5EF6A}"/>
              </a:ext>
            </a:extLst>
          </p:cNvPr>
          <p:cNvGraphicFramePr/>
          <p:nvPr>
            <p:extLst>
              <p:ext uri="{D42A27DB-BD31-4B8C-83A1-F6EECF244321}">
                <p14:modId xmlns:p14="http://schemas.microsoft.com/office/powerpoint/2010/main" val="1873298977"/>
              </p:ext>
            </p:extLst>
          </p:nvPr>
        </p:nvGraphicFramePr>
        <p:xfrm>
          <a:off x="321212" y="-1262556"/>
          <a:ext cx="11549576" cy="736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23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311465B-6178-E6EF-3A0C-2D2CDB90138E}"/>
              </a:ext>
            </a:extLst>
          </p:cNvPr>
          <p:cNvSpPr>
            <a:spLocks noGrp="1"/>
          </p:cNvSpPr>
          <p:nvPr>
            <p:ph type="title"/>
          </p:nvPr>
        </p:nvSpPr>
        <p:spPr>
          <a:xfrm>
            <a:off x="117988" y="348865"/>
            <a:ext cx="11665974" cy="1576446"/>
          </a:xfrm>
        </p:spPr>
        <p:txBody>
          <a:bodyPr anchor="ctr">
            <a:normAutofit/>
          </a:bodyPr>
          <a:lstStyle/>
          <a:p>
            <a:r>
              <a:rPr lang="es-CL" sz="4000" dirty="0" err="1">
                <a:solidFill>
                  <a:srgbClr val="FFFFFF"/>
                </a:solidFill>
              </a:rPr>
              <a:t>Impact</a:t>
            </a:r>
            <a:r>
              <a:rPr lang="es-CL" sz="4000" dirty="0">
                <a:solidFill>
                  <a:srgbClr val="FFFFFF"/>
                </a:solidFill>
              </a:rPr>
              <a:t> </a:t>
            </a:r>
            <a:r>
              <a:rPr lang="es-CL" sz="4000" dirty="0" err="1">
                <a:solidFill>
                  <a:srgbClr val="FFFFFF"/>
                </a:solidFill>
              </a:rPr>
              <a:t>of</a:t>
            </a:r>
            <a:r>
              <a:rPr lang="es-CL" sz="4000" dirty="0">
                <a:solidFill>
                  <a:srgbClr val="FFFFFF"/>
                </a:solidFill>
              </a:rPr>
              <a:t> </a:t>
            </a:r>
            <a:r>
              <a:rPr lang="es-CL" sz="4000" dirty="0" err="1">
                <a:solidFill>
                  <a:srgbClr val="FFFFFF"/>
                </a:solidFill>
              </a:rPr>
              <a:t>this</a:t>
            </a:r>
            <a:r>
              <a:rPr lang="es-CL" sz="4000" dirty="0">
                <a:solidFill>
                  <a:srgbClr val="FFFFFF"/>
                </a:solidFill>
              </a:rPr>
              <a:t> </a:t>
            </a:r>
            <a:r>
              <a:rPr lang="es-CL" sz="4000" dirty="0" err="1">
                <a:solidFill>
                  <a:srgbClr val="FFFFFF"/>
                </a:solidFill>
              </a:rPr>
              <a:t>research</a:t>
            </a:r>
            <a:r>
              <a:rPr lang="es-CL" sz="4000" dirty="0">
                <a:solidFill>
                  <a:srgbClr val="FFFFFF"/>
                </a:solidFill>
              </a:rPr>
              <a:t> in </a:t>
            </a:r>
            <a:r>
              <a:rPr lang="es-CL" sz="4000" dirty="0" err="1">
                <a:solidFill>
                  <a:srgbClr val="FFFFFF"/>
                </a:solidFill>
              </a:rPr>
              <a:t>the</a:t>
            </a:r>
            <a:r>
              <a:rPr lang="es-CL" sz="4000" dirty="0">
                <a:solidFill>
                  <a:srgbClr val="FFFFFF"/>
                </a:solidFill>
              </a:rPr>
              <a:t> use </a:t>
            </a:r>
            <a:r>
              <a:rPr lang="es-CL" sz="4000" dirty="0" err="1">
                <a:solidFill>
                  <a:srgbClr val="FFFFFF"/>
                </a:solidFill>
              </a:rPr>
              <a:t>of</a:t>
            </a:r>
            <a:r>
              <a:rPr lang="es-CL" sz="4000" dirty="0">
                <a:solidFill>
                  <a:srgbClr val="FFFFFF"/>
                </a:solidFill>
              </a:rPr>
              <a:t> IT </a:t>
            </a:r>
            <a:r>
              <a:rPr lang="es-CL" sz="4000" dirty="0" err="1">
                <a:solidFill>
                  <a:srgbClr val="FFFFFF"/>
                </a:solidFill>
              </a:rPr>
              <a:t>among</a:t>
            </a:r>
            <a:r>
              <a:rPr lang="es-CL" sz="4000" dirty="0">
                <a:solidFill>
                  <a:srgbClr val="FFFFFF"/>
                </a:solidFill>
              </a:rPr>
              <a:t> </a:t>
            </a:r>
            <a:r>
              <a:rPr lang="es-CL" sz="4000" dirty="0" err="1">
                <a:solidFill>
                  <a:srgbClr val="FFFFFF"/>
                </a:solidFill>
              </a:rPr>
              <a:t>school</a:t>
            </a:r>
            <a:r>
              <a:rPr lang="es-CL" sz="4000" dirty="0">
                <a:solidFill>
                  <a:srgbClr val="FFFFFF"/>
                </a:solidFill>
              </a:rPr>
              <a:t> </a:t>
            </a:r>
            <a:r>
              <a:rPr lang="es-CL" sz="4000" dirty="0" err="1">
                <a:solidFill>
                  <a:srgbClr val="FFFFFF"/>
                </a:solidFill>
              </a:rPr>
              <a:t>communities</a:t>
            </a:r>
            <a:endParaRPr lang="es-CL" sz="4000" dirty="0">
              <a:solidFill>
                <a:srgbClr val="FFFFFF"/>
              </a:solidFill>
            </a:endParaRPr>
          </a:p>
        </p:txBody>
      </p:sp>
      <p:graphicFrame>
        <p:nvGraphicFramePr>
          <p:cNvPr id="21" name="Marcador de contenido 2">
            <a:extLst>
              <a:ext uri="{FF2B5EF4-FFF2-40B4-BE49-F238E27FC236}">
                <a16:creationId xmlns:a16="http://schemas.microsoft.com/office/drawing/2014/main" id="{D4EC9B35-2650-9F42-2C63-5AFF8C4F43CC}"/>
              </a:ext>
            </a:extLst>
          </p:cNvPr>
          <p:cNvGraphicFramePr>
            <a:graphicFrameLocks noGrp="1"/>
          </p:cNvGraphicFramePr>
          <p:nvPr>
            <p:ph idx="1"/>
            <p:extLst>
              <p:ext uri="{D42A27DB-BD31-4B8C-83A1-F6EECF244321}">
                <p14:modId xmlns:p14="http://schemas.microsoft.com/office/powerpoint/2010/main" val="2927487338"/>
              </p:ext>
            </p:extLst>
          </p:nvPr>
        </p:nvGraphicFramePr>
        <p:xfrm>
          <a:off x="117988" y="2276763"/>
          <a:ext cx="12057398" cy="4070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4019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311465B-6178-E6EF-3A0C-2D2CDB90138E}"/>
              </a:ext>
            </a:extLst>
          </p:cNvPr>
          <p:cNvSpPr>
            <a:spLocks noGrp="1"/>
          </p:cNvSpPr>
          <p:nvPr>
            <p:ph type="title"/>
          </p:nvPr>
        </p:nvSpPr>
        <p:spPr>
          <a:xfrm>
            <a:off x="117988" y="348865"/>
            <a:ext cx="11665974" cy="1576446"/>
          </a:xfrm>
        </p:spPr>
        <p:txBody>
          <a:bodyPr anchor="ctr">
            <a:normAutofit/>
          </a:bodyPr>
          <a:lstStyle/>
          <a:p>
            <a:r>
              <a:rPr lang="es-CL" sz="4000" dirty="0" err="1">
                <a:solidFill>
                  <a:srgbClr val="FFFFFF"/>
                </a:solidFill>
              </a:rPr>
              <a:t>Impact</a:t>
            </a:r>
            <a:r>
              <a:rPr lang="es-CL" sz="4000" dirty="0">
                <a:solidFill>
                  <a:srgbClr val="FFFFFF"/>
                </a:solidFill>
              </a:rPr>
              <a:t> </a:t>
            </a:r>
            <a:r>
              <a:rPr lang="es-CL" sz="4000" dirty="0" err="1">
                <a:solidFill>
                  <a:srgbClr val="FFFFFF"/>
                </a:solidFill>
              </a:rPr>
              <a:t>of</a:t>
            </a:r>
            <a:r>
              <a:rPr lang="es-CL" sz="4000" dirty="0">
                <a:solidFill>
                  <a:srgbClr val="FFFFFF"/>
                </a:solidFill>
              </a:rPr>
              <a:t> </a:t>
            </a:r>
            <a:r>
              <a:rPr lang="es-CL" sz="4000" dirty="0" err="1">
                <a:solidFill>
                  <a:srgbClr val="FFFFFF"/>
                </a:solidFill>
              </a:rPr>
              <a:t>this</a:t>
            </a:r>
            <a:r>
              <a:rPr lang="es-CL" sz="4000" dirty="0">
                <a:solidFill>
                  <a:srgbClr val="FFFFFF"/>
                </a:solidFill>
              </a:rPr>
              <a:t> </a:t>
            </a:r>
            <a:r>
              <a:rPr lang="es-CL" sz="4000" dirty="0" err="1">
                <a:solidFill>
                  <a:srgbClr val="FFFFFF"/>
                </a:solidFill>
              </a:rPr>
              <a:t>research</a:t>
            </a:r>
            <a:r>
              <a:rPr lang="es-CL" sz="4000" dirty="0">
                <a:solidFill>
                  <a:srgbClr val="FFFFFF"/>
                </a:solidFill>
              </a:rPr>
              <a:t> in </a:t>
            </a:r>
            <a:r>
              <a:rPr lang="es-CL" sz="4000" dirty="0" err="1">
                <a:solidFill>
                  <a:srgbClr val="FFFFFF"/>
                </a:solidFill>
              </a:rPr>
              <a:t>the</a:t>
            </a:r>
            <a:r>
              <a:rPr lang="es-CL" sz="4000" dirty="0">
                <a:solidFill>
                  <a:srgbClr val="FFFFFF"/>
                </a:solidFill>
              </a:rPr>
              <a:t> use </a:t>
            </a:r>
            <a:r>
              <a:rPr lang="es-CL" sz="4000" dirty="0" err="1">
                <a:solidFill>
                  <a:srgbClr val="FFFFFF"/>
                </a:solidFill>
              </a:rPr>
              <a:t>of</a:t>
            </a:r>
            <a:r>
              <a:rPr lang="es-CL" sz="4000" dirty="0">
                <a:solidFill>
                  <a:srgbClr val="FFFFFF"/>
                </a:solidFill>
              </a:rPr>
              <a:t> IT </a:t>
            </a:r>
            <a:r>
              <a:rPr lang="es-CL" sz="4000" dirty="0" err="1">
                <a:solidFill>
                  <a:srgbClr val="FFFFFF"/>
                </a:solidFill>
              </a:rPr>
              <a:t>among</a:t>
            </a:r>
            <a:r>
              <a:rPr lang="es-CL" sz="4000" dirty="0">
                <a:solidFill>
                  <a:srgbClr val="FFFFFF"/>
                </a:solidFill>
              </a:rPr>
              <a:t> </a:t>
            </a:r>
            <a:r>
              <a:rPr lang="es-CL" sz="4000" dirty="0" err="1">
                <a:solidFill>
                  <a:srgbClr val="FFFFFF"/>
                </a:solidFill>
              </a:rPr>
              <a:t>school</a:t>
            </a:r>
            <a:r>
              <a:rPr lang="es-CL" sz="4000" dirty="0">
                <a:solidFill>
                  <a:srgbClr val="FFFFFF"/>
                </a:solidFill>
              </a:rPr>
              <a:t> </a:t>
            </a:r>
            <a:r>
              <a:rPr lang="es-CL" sz="4000" dirty="0" err="1">
                <a:solidFill>
                  <a:srgbClr val="FFFFFF"/>
                </a:solidFill>
              </a:rPr>
              <a:t>communities</a:t>
            </a:r>
            <a:endParaRPr lang="es-CL" sz="4000" dirty="0">
              <a:solidFill>
                <a:srgbClr val="FFFFFF"/>
              </a:solidFill>
            </a:endParaRPr>
          </a:p>
        </p:txBody>
      </p:sp>
      <p:sp>
        <p:nvSpPr>
          <p:cNvPr id="5" name="Marcador de contenido 2">
            <a:extLst>
              <a:ext uri="{FF2B5EF4-FFF2-40B4-BE49-F238E27FC236}">
                <a16:creationId xmlns:a16="http://schemas.microsoft.com/office/drawing/2014/main" id="{CCEE60E0-778E-4060-A530-64F7869FBEA5}"/>
              </a:ext>
            </a:extLst>
          </p:cNvPr>
          <p:cNvSpPr>
            <a:spLocks noGrp="1"/>
          </p:cNvSpPr>
          <p:nvPr>
            <p:ph idx="1"/>
          </p:nvPr>
        </p:nvSpPr>
        <p:spPr>
          <a:xfrm>
            <a:off x="707923" y="2703807"/>
            <a:ext cx="10781071" cy="3683358"/>
          </a:xfrm>
        </p:spPr>
        <p:txBody>
          <a:bodyPr anchor="ctr">
            <a:noAutofit/>
          </a:bodyPr>
          <a:lstStyle/>
          <a:p>
            <a:pPr marL="0" indent="0">
              <a:buNone/>
            </a:pPr>
            <a:endParaRPr lang="es-CL" sz="2000" dirty="0"/>
          </a:p>
          <a:p>
            <a:pPr marL="0" indent="0">
              <a:spcBef>
                <a:spcPts val="0"/>
              </a:spcBef>
              <a:spcAft>
                <a:spcPts val="0"/>
              </a:spcAft>
              <a:buNone/>
            </a:pPr>
            <a:r>
              <a:rPr lang="en-US" sz="2000" b="1" dirty="0">
                <a:solidFill>
                  <a:srgbClr val="0E101A"/>
                </a:solidFill>
                <a:effectLst/>
              </a:rPr>
              <a:t>“</a:t>
            </a:r>
            <a:r>
              <a:rPr lang="en-US" sz="2000" b="1" i="1" dirty="0">
                <a:solidFill>
                  <a:srgbClr val="0E101A"/>
                </a:solidFill>
                <a:effectLst/>
              </a:rPr>
              <a:t>The doors of this school are open to your Project. However, if an eruption or earthquake happens there is nothing we can do</a:t>
            </a:r>
            <a:r>
              <a:rPr lang="en-US" sz="2000" b="1" dirty="0">
                <a:solidFill>
                  <a:srgbClr val="0E101A"/>
                </a:solidFill>
                <a:effectLst/>
              </a:rPr>
              <a:t>” </a:t>
            </a:r>
            <a:r>
              <a:rPr lang="en-US" sz="2000" dirty="0">
                <a:solidFill>
                  <a:srgbClr val="0E101A"/>
                </a:solidFill>
                <a:effectLst/>
              </a:rPr>
              <a:t>(School principal, May 2022)</a:t>
            </a:r>
          </a:p>
          <a:p>
            <a:pPr marL="0" indent="0">
              <a:spcBef>
                <a:spcPts val="0"/>
              </a:spcBef>
              <a:spcAft>
                <a:spcPts val="0"/>
              </a:spcAft>
              <a:buNone/>
            </a:pPr>
            <a:endParaRPr lang="en-US" sz="2000" dirty="0">
              <a:solidFill>
                <a:srgbClr val="0E101A"/>
              </a:solidFill>
              <a:effectLst/>
            </a:endParaRPr>
          </a:p>
          <a:p>
            <a:pPr marL="457200" indent="-457200">
              <a:spcBef>
                <a:spcPts val="0"/>
              </a:spcBef>
              <a:spcAft>
                <a:spcPts val="0"/>
              </a:spcAft>
              <a:buAutoNum type="arabicPeriod"/>
            </a:pPr>
            <a:r>
              <a:rPr lang="en-US" sz="2000" dirty="0">
                <a:solidFill>
                  <a:srgbClr val="0E101A"/>
                </a:solidFill>
                <a:effectLst/>
              </a:rPr>
              <a:t>Changes to the SPP (revising the safe zones, as well as the evacuation routes).</a:t>
            </a:r>
          </a:p>
          <a:p>
            <a:pPr marL="457200" indent="-457200">
              <a:spcBef>
                <a:spcPts val="0"/>
              </a:spcBef>
              <a:spcAft>
                <a:spcPts val="0"/>
              </a:spcAft>
              <a:buAutoNum type="arabicPeriod"/>
            </a:pPr>
            <a:r>
              <a:rPr lang="en-US" sz="2000" dirty="0">
                <a:solidFill>
                  <a:srgbClr val="0E101A"/>
                </a:solidFill>
                <a:effectLst/>
              </a:rPr>
              <a:t>For the school in the South: they implemented for the first time the safety circle, in which students hold their hands and check if all of them are in the circle. </a:t>
            </a:r>
          </a:p>
          <a:p>
            <a:pPr marL="457200" indent="-457200">
              <a:spcBef>
                <a:spcPts val="0"/>
              </a:spcBef>
              <a:spcAft>
                <a:spcPts val="0"/>
              </a:spcAft>
              <a:buAutoNum type="arabicPeriod"/>
            </a:pPr>
            <a:r>
              <a:rPr lang="en-US" sz="2000" dirty="0">
                <a:solidFill>
                  <a:srgbClr val="0E101A"/>
                </a:solidFill>
                <a:effectLst/>
              </a:rPr>
              <a:t>Preparedness appears like a topic they can work on and assess progress through technology.</a:t>
            </a:r>
          </a:p>
          <a:p>
            <a:pPr marL="457200" indent="-457200">
              <a:spcBef>
                <a:spcPts val="0"/>
              </a:spcBef>
              <a:spcAft>
                <a:spcPts val="0"/>
              </a:spcAft>
              <a:buAutoNum type="arabicPeriod"/>
            </a:pPr>
            <a:r>
              <a:rPr lang="en-US" sz="2000" dirty="0">
                <a:solidFill>
                  <a:srgbClr val="0E101A"/>
                </a:solidFill>
                <a:effectLst/>
              </a:rPr>
              <a:t>360° recordings of the drill impacted positively the parents, as no one knew the SPP before watching the video, and those who watched the video could describe the SPP and felt more confident about the school in case of an emergency, as they could see the </a:t>
            </a:r>
            <a:r>
              <a:rPr lang="en-US" sz="2000" dirty="0" err="1">
                <a:solidFill>
                  <a:srgbClr val="0E101A"/>
                </a:solidFill>
                <a:effectLst/>
              </a:rPr>
              <a:t>behaviour</a:t>
            </a:r>
            <a:r>
              <a:rPr lang="en-US" sz="2000" dirty="0">
                <a:solidFill>
                  <a:srgbClr val="0E101A"/>
                </a:solidFill>
                <a:effectLst/>
              </a:rPr>
              <a:t> of their children and teachers.</a:t>
            </a:r>
          </a:p>
          <a:p>
            <a:pPr marL="457200" indent="-457200">
              <a:spcBef>
                <a:spcPts val="0"/>
              </a:spcBef>
              <a:spcAft>
                <a:spcPts val="0"/>
              </a:spcAft>
              <a:buAutoNum type="arabicPeriod"/>
            </a:pPr>
            <a:endParaRPr lang="en-US" sz="2000" dirty="0">
              <a:solidFill>
                <a:srgbClr val="0E101A"/>
              </a:solidFill>
              <a:effectLst/>
            </a:endParaRPr>
          </a:p>
          <a:p>
            <a:pPr marL="0" indent="0">
              <a:spcBef>
                <a:spcPts val="0"/>
              </a:spcBef>
              <a:spcAft>
                <a:spcPts val="0"/>
              </a:spcAft>
              <a:buNone/>
            </a:pPr>
            <a:r>
              <a:rPr lang="en-US" sz="2000" b="1" dirty="0">
                <a:solidFill>
                  <a:srgbClr val="0E101A"/>
                </a:solidFill>
                <a:effectLst/>
              </a:rPr>
              <a:t>“</a:t>
            </a:r>
            <a:r>
              <a:rPr lang="en-US" sz="2000" b="1" i="1" dirty="0">
                <a:solidFill>
                  <a:srgbClr val="0E101A"/>
                </a:solidFill>
                <a:effectLst/>
              </a:rPr>
              <a:t>We need to continue working on preparedness, because the volcano is still there, and we are exposed to it</a:t>
            </a:r>
            <a:r>
              <a:rPr lang="en-US" sz="2000" b="1" dirty="0">
                <a:solidFill>
                  <a:srgbClr val="0E101A"/>
                </a:solidFill>
                <a:effectLst/>
              </a:rPr>
              <a:t>” </a:t>
            </a:r>
            <a:r>
              <a:rPr lang="en-US" sz="2000" dirty="0">
                <a:solidFill>
                  <a:srgbClr val="0E101A"/>
                </a:solidFill>
                <a:effectLst/>
              </a:rPr>
              <a:t>(School principal, May 2023).</a:t>
            </a:r>
          </a:p>
          <a:p>
            <a:pPr marL="514350" indent="-514350">
              <a:buFont typeface="+mj-lt"/>
              <a:buAutoNum type="arabicPeriod"/>
            </a:pPr>
            <a:endParaRPr lang="es-CL" sz="2000" dirty="0"/>
          </a:p>
        </p:txBody>
      </p:sp>
    </p:spTree>
    <p:extLst>
      <p:ext uri="{BB962C8B-B14F-4D97-AF65-F5344CB8AC3E}">
        <p14:creationId xmlns:p14="http://schemas.microsoft.com/office/powerpoint/2010/main" val="8241806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1158</Words>
  <Application>Microsoft Office PowerPoint</Application>
  <PresentationFormat>Panorámica</PresentationFormat>
  <Paragraphs>96</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Avenir Next LT Pro</vt:lpstr>
      <vt:lpstr>Calibri</vt:lpstr>
      <vt:lpstr>Calibri Light</vt:lpstr>
      <vt:lpstr>Tema de Office</vt:lpstr>
      <vt:lpstr>Presentación de PowerPoint</vt:lpstr>
      <vt:lpstr>The problem</vt:lpstr>
      <vt:lpstr>Methods applied in the 2 cases of study</vt:lpstr>
      <vt:lpstr>The journey: Escuela Rural Colonia Río Sur. Experimental recordings and purposive recording</vt:lpstr>
      <vt:lpstr>Challenges of working with IT at Escuela Rural Colonia Rio Sur</vt:lpstr>
      <vt:lpstr>Presentación de PowerPoint</vt:lpstr>
      <vt:lpstr>Challenges of working with IT at Colegio Altazol del Maipo</vt:lpstr>
      <vt:lpstr>Impact of this research in the use of IT among school communities</vt:lpstr>
      <vt:lpstr>Impact of this research in the use of IT among school communities</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Vasquez Gonzalez</dc:creator>
  <cp:lastModifiedBy>Andrea Vasquez Gonzalez</cp:lastModifiedBy>
  <cp:revision>133</cp:revision>
  <dcterms:created xsi:type="dcterms:W3CDTF">2023-05-10T02:19:07Z</dcterms:created>
  <dcterms:modified xsi:type="dcterms:W3CDTF">2023-06-06T22:00:14Z</dcterms:modified>
</cp:coreProperties>
</file>