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8"/>
  </p:notesMasterIdLst>
  <p:sldIdLst>
    <p:sldId id="261" r:id="rId3"/>
    <p:sldId id="1125" r:id="rId4"/>
    <p:sldId id="609" r:id="rId5"/>
    <p:sldId id="1130" r:id="rId6"/>
    <p:sldId id="1133" r:id="rId7"/>
    <p:sldId id="1126" r:id="rId8"/>
    <p:sldId id="1129" r:id="rId9"/>
    <p:sldId id="1136" r:id="rId10"/>
    <p:sldId id="1137" r:id="rId11"/>
    <p:sldId id="266" r:id="rId12"/>
    <p:sldId id="1139" r:id="rId13"/>
    <p:sldId id="1140" r:id="rId14"/>
    <p:sldId id="1108" r:id="rId15"/>
    <p:sldId id="1138" r:id="rId16"/>
    <p:sldId id="11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9494"/>
    <a:srgbClr val="29C7FF"/>
    <a:srgbClr val="C5F0FF"/>
    <a:srgbClr val="FCF600"/>
    <a:srgbClr val="9A9600"/>
    <a:srgbClr val="FFFF7D"/>
    <a:srgbClr val="518434"/>
    <a:srgbClr val="B6DAA2"/>
    <a:srgbClr val="FFCB37"/>
    <a:srgbClr val="CEE6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9E90E7-375B-4A39-B048-E2DF5EEB0F05}" v="1754" dt="2023-06-19T16:26:42.7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3657" autoAdjust="0"/>
  </p:normalViewPr>
  <p:slideViewPr>
    <p:cSldViewPr snapToGrid="0">
      <p:cViewPr varScale="1">
        <p:scale>
          <a:sx n="107" d="100"/>
          <a:sy n="107" d="100"/>
        </p:scale>
        <p:origin x="744" y="9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oe Hancox" userId="efe935c9-4d02-4f4a-854c-615c0008076f" providerId="ADAL" clId="{08EE87FF-F855-4718-850D-5B09A3EA9C8E}"/>
    <pc:docChg chg="custSel modSld">
      <pc:chgData name="Zoe Hancox" userId="efe935c9-4d02-4f4a-854c-615c0008076f" providerId="ADAL" clId="{08EE87FF-F855-4718-850D-5B09A3EA9C8E}" dt="2022-09-22T14:41:56.486" v="34" actId="207"/>
      <pc:docMkLst>
        <pc:docMk/>
      </pc:docMkLst>
      <pc:sldChg chg="modNotesTx">
        <pc:chgData name="Zoe Hancox" userId="efe935c9-4d02-4f4a-854c-615c0008076f" providerId="ADAL" clId="{08EE87FF-F855-4718-850D-5B09A3EA9C8E}" dt="2022-09-22T14:22:49.010" v="0" actId="20577"/>
        <pc:sldMkLst>
          <pc:docMk/>
          <pc:sldMk cId="1242868994" sldId="261"/>
        </pc:sldMkLst>
      </pc:sldChg>
      <pc:sldChg chg="modNotesTx">
        <pc:chgData name="Zoe Hancox" userId="efe935c9-4d02-4f4a-854c-615c0008076f" providerId="ADAL" clId="{08EE87FF-F855-4718-850D-5B09A3EA9C8E}" dt="2022-09-22T14:22:58.344" v="1" actId="20577"/>
        <pc:sldMkLst>
          <pc:docMk/>
          <pc:sldMk cId="2957159205" sldId="262"/>
        </pc:sldMkLst>
      </pc:sldChg>
      <pc:sldChg chg="modSp modNotesTx">
        <pc:chgData name="Zoe Hancox" userId="efe935c9-4d02-4f4a-854c-615c0008076f" providerId="ADAL" clId="{08EE87FF-F855-4718-850D-5B09A3EA9C8E}" dt="2022-09-22T14:38:10.222" v="29" actId="20577"/>
        <pc:sldMkLst>
          <pc:docMk/>
          <pc:sldMk cId="461739086" sldId="263"/>
        </pc:sldMkLst>
        <pc:spChg chg="mod">
          <ac:chgData name="Zoe Hancox" userId="efe935c9-4d02-4f4a-854c-615c0008076f" providerId="ADAL" clId="{08EE87FF-F855-4718-850D-5B09A3EA9C8E}" dt="2022-09-22T14:38:10.222" v="29" actId="20577"/>
          <ac:spMkLst>
            <pc:docMk/>
            <pc:sldMk cId="461739086" sldId="263"/>
            <ac:spMk id="3" creationId="{B14F3A67-1519-4566-AF60-CFA6E99A78CB}"/>
          </ac:spMkLst>
        </pc:spChg>
      </pc:sldChg>
      <pc:sldChg chg="modNotesTx">
        <pc:chgData name="Zoe Hancox" userId="efe935c9-4d02-4f4a-854c-615c0008076f" providerId="ADAL" clId="{08EE87FF-F855-4718-850D-5B09A3EA9C8E}" dt="2022-09-22T14:23:33.815" v="4" actId="20577"/>
        <pc:sldMkLst>
          <pc:docMk/>
          <pc:sldMk cId="4072004253" sldId="264"/>
        </pc:sldMkLst>
      </pc:sldChg>
      <pc:sldChg chg="delSp mod modNotesTx">
        <pc:chgData name="Zoe Hancox" userId="efe935c9-4d02-4f4a-854c-615c0008076f" providerId="ADAL" clId="{08EE87FF-F855-4718-850D-5B09A3EA9C8E}" dt="2022-09-22T14:41:30.383" v="31" actId="478"/>
        <pc:sldMkLst>
          <pc:docMk/>
          <pc:sldMk cId="3850191630" sldId="265"/>
        </pc:sldMkLst>
        <pc:grpChg chg="del">
          <ac:chgData name="Zoe Hancox" userId="efe935c9-4d02-4f4a-854c-615c0008076f" providerId="ADAL" clId="{08EE87FF-F855-4718-850D-5B09A3EA9C8E}" dt="2022-09-22T14:41:30.383" v="31" actId="478"/>
          <ac:grpSpMkLst>
            <pc:docMk/>
            <pc:sldMk cId="3850191630" sldId="265"/>
            <ac:grpSpMk id="21" creationId="{20F6E7FD-84A8-4022-84F1-5B1CD2B5B8AD}"/>
          </ac:grpSpMkLst>
        </pc:grpChg>
      </pc:sldChg>
      <pc:sldChg chg="modSp modNotesTx">
        <pc:chgData name="Zoe Hancox" userId="efe935c9-4d02-4f4a-854c-615c0008076f" providerId="ADAL" clId="{08EE87FF-F855-4718-850D-5B09A3EA9C8E}" dt="2022-09-22T14:36:52.414" v="23" actId="20577"/>
        <pc:sldMkLst>
          <pc:docMk/>
          <pc:sldMk cId="4253031168" sldId="266"/>
        </pc:sldMkLst>
        <pc:spChg chg="mod">
          <ac:chgData name="Zoe Hancox" userId="efe935c9-4d02-4f4a-854c-615c0008076f" providerId="ADAL" clId="{08EE87FF-F855-4718-850D-5B09A3EA9C8E}" dt="2022-09-22T14:36:52.414" v="23" actId="20577"/>
          <ac:spMkLst>
            <pc:docMk/>
            <pc:sldMk cId="4253031168" sldId="266"/>
            <ac:spMk id="9" creationId="{4BF91A83-32CE-475C-BBFB-5AA7BFA6ECA2}"/>
          </ac:spMkLst>
        </pc:spChg>
      </pc:sldChg>
      <pc:sldChg chg="modSp mod modNotesTx">
        <pc:chgData name="Zoe Hancox" userId="efe935c9-4d02-4f4a-854c-615c0008076f" providerId="ADAL" clId="{08EE87FF-F855-4718-850D-5B09A3EA9C8E}" dt="2022-09-22T14:41:56.486" v="34" actId="207"/>
        <pc:sldMkLst>
          <pc:docMk/>
          <pc:sldMk cId="2876029127" sldId="267"/>
        </pc:sldMkLst>
        <pc:spChg chg="mod">
          <ac:chgData name="Zoe Hancox" userId="efe935c9-4d02-4f4a-854c-615c0008076f" providerId="ADAL" clId="{08EE87FF-F855-4718-850D-5B09A3EA9C8E}" dt="2022-09-22T14:41:56.486" v="34" actId="207"/>
          <ac:spMkLst>
            <pc:docMk/>
            <pc:sldMk cId="2876029127" sldId="267"/>
            <ac:spMk id="14" creationId="{593A325B-A22E-46F8-BC70-5E08AF449C77}"/>
          </ac:spMkLst>
        </pc:spChg>
      </pc:sldChg>
      <pc:sldChg chg="modNotesTx">
        <pc:chgData name="Zoe Hancox" userId="efe935c9-4d02-4f4a-854c-615c0008076f" providerId="ADAL" clId="{08EE87FF-F855-4718-850D-5B09A3EA9C8E}" dt="2022-09-22T14:24:03.485" v="9" actId="113"/>
        <pc:sldMkLst>
          <pc:docMk/>
          <pc:sldMk cId="2687637112" sldId="268"/>
        </pc:sldMkLst>
      </pc:sldChg>
      <pc:sldChg chg="modNotesTx">
        <pc:chgData name="Zoe Hancox" userId="efe935c9-4d02-4f4a-854c-615c0008076f" providerId="ADAL" clId="{08EE87FF-F855-4718-850D-5B09A3EA9C8E}" dt="2022-09-22T14:23:07.303" v="2" actId="20577"/>
        <pc:sldMkLst>
          <pc:docMk/>
          <pc:sldMk cId="2432106622" sldId="269"/>
        </pc:sldMkLst>
      </pc:sldChg>
      <pc:sldChg chg="modNotesTx">
        <pc:chgData name="Zoe Hancox" userId="efe935c9-4d02-4f4a-854c-615c0008076f" providerId="ADAL" clId="{08EE87FF-F855-4718-850D-5B09A3EA9C8E}" dt="2022-09-22T14:23:49.063" v="6" actId="5793"/>
        <pc:sldMkLst>
          <pc:docMk/>
          <pc:sldMk cId="1960160005" sldId="270"/>
        </pc:sldMkLst>
      </pc:sldChg>
      <pc:sldChg chg="modNotesTx">
        <pc:chgData name="Zoe Hancox" userId="efe935c9-4d02-4f4a-854c-615c0008076f" providerId="ADAL" clId="{08EE87FF-F855-4718-850D-5B09A3EA9C8E}" dt="2022-09-22T14:24:06.318" v="10" actId="20577"/>
        <pc:sldMkLst>
          <pc:docMk/>
          <pc:sldMk cId="1572051840" sldId="271"/>
        </pc:sldMkLst>
      </pc:sldChg>
      <pc:sldChg chg="modNotesTx">
        <pc:chgData name="Zoe Hancox" userId="efe935c9-4d02-4f4a-854c-615c0008076f" providerId="ADAL" clId="{08EE87FF-F855-4718-850D-5B09A3EA9C8E}" dt="2022-09-22T14:24:15.390" v="12" actId="20577"/>
        <pc:sldMkLst>
          <pc:docMk/>
          <pc:sldMk cId="1545728525" sldId="272"/>
        </pc:sldMkLst>
      </pc:sldChg>
      <pc:sldChg chg="modNotesTx">
        <pc:chgData name="Zoe Hancox" userId="efe935c9-4d02-4f4a-854c-615c0008076f" providerId="ADAL" clId="{08EE87FF-F855-4718-850D-5B09A3EA9C8E}" dt="2022-09-22T14:24:10.303" v="11" actId="20577"/>
        <pc:sldMkLst>
          <pc:docMk/>
          <pc:sldMk cId="94818402" sldId="273"/>
        </pc:sldMkLst>
      </pc:sldChg>
      <pc:sldChg chg="modNotesTx">
        <pc:chgData name="Zoe Hancox" userId="efe935c9-4d02-4f4a-854c-615c0008076f" providerId="ADAL" clId="{08EE87FF-F855-4718-850D-5B09A3EA9C8E}" dt="2022-09-22T14:24:18.222" v="13" actId="20577"/>
        <pc:sldMkLst>
          <pc:docMk/>
          <pc:sldMk cId="3517438988" sldId="274"/>
        </pc:sldMkLst>
      </pc:sldChg>
      <pc:sldChg chg="modSp mod modNotesTx">
        <pc:chgData name="Zoe Hancox" userId="efe935c9-4d02-4f4a-854c-615c0008076f" providerId="ADAL" clId="{08EE87FF-F855-4718-850D-5B09A3EA9C8E}" dt="2022-09-22T14:40:45.692" v="30" actId="14100"/>
        <pc:sldMkLst>
          <pc:docMk/>
          <pc:sldMk cId="4095490316" sldId="276"/>
        </pc:sldMkLst>
        <pc:spChg chg="mod">
          <ac:chgData name="Zoe Hancox" userId="efe935c9-4d02-4f4a-854c-615c0008076f" providerId="ADAL" clId="{08EE87FF-F855-4718-850D-5B09A3EA9C8E}" dt="2022-09-22T14:40:45.692" v="30" actId="14100"/>
          <ac:spMkLst>
            <pc:docMk/>
            <pc:sldMk cId="4095490316" sldId="276"/>
            <ac:spMk id="125" creationId="{AB764F91-753E-440F-94E4-2D7A3D2B38E8}"/>
          </ac:spMkLst>
        </pc:spChg>
        <pc:cxnChg chg="mod">
          <ac:chgData name="Zoe Hancox" userId="efe935c9-4d02-4f4a-854c-615c0008076f" providerId="ADAL" clId="{08EE87FF-F855-4718-850D-5B09A3EA9C8E}" dt="2022-09-22T14:40:45.692" v="30" actId="14100"/>
          <ac:cxnSpMkLst>
            <pc:docMk/>
            <pc:sldMk cId="4095490316" sldId="276"/>
            <ac:cxnSpMk id="126" creationId="{539006CF-B4D6-4EFC-92D0-066236AEF575}"/>
          </ac:cxnSpMkLst>
        </pc:cxnChg>
        <pc:cxnChg chg="mod">
          <ac:chgData name="Zoe Hancox" userId="efe935c9-4d02-4f4a-854c-615c0008076f" providerId="ADAL" clId="{08EE87FF-F855-4718-850D-5B09A3EA9C8E}" dt="2022-09-22T14:40:45.692" v="30" actId="14100"/>
          <ac:cxnSpMkLst>
            <pc:docMk/>
            <pc:sldMk cId="4095490316" sldId="276"/>
            <ac:cxnSpMk id="127" creationId="{EF571633-CC62-4285-8C7E-E823440BDBF5}"/>
          </ac:cxnSpMkLst>
        </pc:cxnChg>
      </pc:sldChg>
    </pc:docChg>
  </pc:docChgLst>
  <pc:docChgLst>
    <pc:chgData name="Asra Aslam" userId="f4a78427-b6e0-474b-9a03-ff02aaa10054" providerId="ADAL" clId="{CE2DC99F-02B6-413D-BF8F-4C74F4D404DD}"/>
    <pc:docChg chg="undo custSel addSld delSld modSld">
      <pc:chgData name="Asra Aslam" userId="f4a78427-b6e0-474b-9a03-ff02aaa10054" providerId="ADAL" clId="{CE2DC99F-02B6-413D-BF8F-4C74F4D404DD}" dt="2023-06-10T22:53:13.712" v="1375" actId="20577"/>
      <pc:docMkLst>
        <pc:docMk/>
      </pc:docMkLst>
      <pc:sldChg chg="modSp mod">
        <pc:chgData name="Asra Aslam" userId="f4a78427-b6e0-474b-9a03-ff02aaa10054" providerId="ADAL" clId="{CE2DC99F-02B6-413D-BF8F-4C74F4D404DD}" dt="2023-06-10T22:03:33.415" v="19" actId="20577"/>
        <pc:sldMkLst>
          <pc:docMk/>
          <pc:sldMk cId="2990343545" sldId="1105"/>
        </pc:sldMkLst>
        <pc:spChg chg="mod">
          <ac:chgData name="Asra Aslam" userId="f4a78427-b6e0-474b-9a03-ff02aaa10054" providerId="ADAL" clId="{CE2DC99F-02B6-413D-BF8F-4C74F4D404DD}" dt="2023-06-10T22:03:22.015" v="11" actId="20577"/>
          <ac:spMkLst>
            <pc:docMk/>
            <pc:sldMk cId="2990343545" sldId="1105"/>
            <ac:spMk id="103" creationId="{A744FE95-7902-E682-8BC7-9114B1FBD099}"/>
          </ac:spMkLst>
        </pc:spChg>
        <pc:spChg chg="mod">
          <ac:chgData name="Asra Aslam" userId="f4a78427-b6e0-474b-9a03-ff02aaa10054" providerId="ADAL" clId="{CE2DC99F-02B6-413D-BF8F-4C74F4D404DD}" dt="2023-06-10T22:03:33.415" v="19" actId="20577"/>
          <ac:spMkLst>
            <pc:docMk/>
            <pc:sldMk cId="2990343545" sldId="1105"/>
            <ac:spMk id="104" creationId="{31237FA9-51A6-15AF-5022-2104FA05F191}"/>
          </ac:spMkLst>
        </pc:spChg>
      </pc:sldChg>
      <pc:sldChg chg="modSp mod">
        <pc:chgData name="Asra Aslam" userId="f4a78427-b6e0-474b-9a03-ff02aaa10054" providerId="ADAL" clId="{CE2DC99F-02B6-413D-BF8F-4C74F4D404DD}" dt="2023-06-10T22:05:43.024" v="20" actId="1076"/>
        <pc:sldMkLst>
          <pc:docMk/>
          <pc:sldMk cId="1075149735" sldId="1108"/>
        </pc:sldMkLst>
        <pc:spChg chg="mod">
          <ac:chgData name="Asra Aslam" userId="f4a78427-b6e0-474b-9a03-ff02aaa10054" providerId="ADAL" clId="{CE2DC99F-02B6-413D-BF8F-4C74F4D404DD}" dt="2023-06-10T22:05:43.024" v="20" actId="1076"/>
          <ac:spMkLst>
            <pc:docMk/>
            <pc:sldMk cId="1075149735" sldId="1108"/>
            <ac:spMk id="9" creationId="{63465FED-B056-44C9-AF57-8E35FE7AAF4D}"/>
          </ac:spMkLst>
        </pc:spChg>
      </pc:sldChg>
      <pc:sldChg chg="modSp mod">
        <pc:chgData name="Asra Aslam" userId="f4a78427-b6e0-474b-9a03-ff02aaa10054" providerId="ADAL" clId="{CE2DC99F-02B6-413D-BF8F-4C74F4D404DD}" dt="2023-06-10T22:53:13.712" v="1375" actId="20577"/>
        <pc:sldMkLst>
          <pc:docMk/>
          <pc:sldMk cId="716445178" sldId="1109"/>
        </pc:sldMkLst>
        <pc:spChg chg="mod">
          <ac:chgData name="Asra Aslam" userId="f4a78427-b6e0-474b-9a03-ff02aaa10054" providerId="ADAL" clId="{CE2DC99F-02B6-413D-BF8F-4C74F4D404DD}" dt="2023-06-10T22:53:13.712" v="1375" actId="20577"/>
          <ac:spMkLst>
            <pc:docMk/>
            <pc:sldMk cId="716445178" sldId="1109"/>
            <ac:spMk id="2" creationId="{8ECB3A91-3806-4222-9321-35A71697780F}"/>
          </ac:spMkLst>
        </pc:spChg>
        <pc:spChg chg="mod">
          <ac:chgData name="Asra Aslam" userId="f4a78427-b6e0-474b-9a03-ff02aaa10054" providerId="ADAL" clId="{CE2DC99F-02B6-413D-BF8F-4C74F4D404DD}" dt="2023-06-10T22:48:12.799" v="1316" actId="207"/>
          <ac:spMkLst>
            <pc:docMk/>
            <pc:sldMk cId="716445178" sldId="1109"/>
            <ac:spMk id="9" creationId="{4BF91A83-32CE-475C-BBFB-5AA7BFA6ECA2}"/>
          </ac:spMkLst>
        </pc:spChg>
      </pc:sldChg>
      <pc:sldChg chg="addSp delSp modSp add mod modAnim">
        <pc:chgData name="Asra Aslam" userId="f4a78427-b6e0-474b-9a03-ff02aaa10054" providerId="ADAL" clId="{CE2DC99F-02B6-413D-BF8F-4C74F4D404DD}" dt="2023-06-10T22:49:16.507" v="1319"/>
        <pc:sldMkLst>
          <pc:docMk/>
          <pc:sldMk cId="3336680344" sldId="1110"/>
        </pc:sldMkLst>
        <pc:spChg chg="del">
          <ac:chgData name="Asra Aslam" userId="f4a78427-b6e0-474b-9a03-ff02aaa10054" providerId="ADAL" clId="{CE2DC99F-02B6-413D-BF8F-4C74F4D404DD}" dt="2023-06-10T22:08:09.566" v="22" actId="478"/>
          <ac:spMkLst>
            <pc:docMk/>
            <pc:sldMk cId="3336680344" sldId="1110"/>
            <ac:spMk id="4" creationId="{09624412-D63F-E8C6-4823-60D9003072EC}"/>
          </ac:spMkLst>
        </pc:spChg>
        <pc:spChg chg="mod">
          <ac:chgData name="Asra Aslam" userId="f4a78427-b6e0-474b-9a03-ff02aaa10054" providerId="ADAL" clId="{CE2DC99F-02B6-413D-BF8F-4C74F4D404DD}" dt="2023-06-10T22:27:19.044" v="665" actId="20577"/>
          <ac:spMkLst>
            <pc:docMk/>
            <pc:sldMk cId="3336680344" sldId="1110"/>
            <ac:spMk id="9" creationId="{63465FED-B056-44C9-AF57-8E35FE7AAF4D}"/>
          </ac:spMkLst>
        </pc:spChg>
        <pc:spChg chg="add del mod">
          <ac:chgData name="Asra Aslam" userId="f4a78427-b6e0-474b-9a03-ff02aaa10054" providerId="ADAL" clId="{CE2DC99F-02B6-413D-BF8F-4C74F4D404DD}" dt="2023-06-10T22:23:28.139" v="407" actId="21"/>
          <ac:spMkLst>
            <pc:docMk/>
            <pc:sldMk cId="3336680344" sldId="1110"/>
            <ac:spMk id="10" creationId="{116B599D-2A24-4FE3-2AB3-2F9B7CEA786F}"/>
          </ac:spMkLst>
        </pc:spChg>
        <pc:spChg chg="add del mod">
          <ac:chgData name="Asra Aslam" userId="f4a78427-b6e0-474b-9a03-ff02aaa10054" providerId="ADAL" clId="{CE2DC99F-02B6-413D-BF8F-4C74F4D404DD}" dt="2023-06-10T22:23:39.112" v="412" actId="21"/>
          <ac:spMkLst>
            <pc:docMk/>
            <pc:sldMk cId="3336680344" sldId="1110"/>
            <ac:spMk id="12" creationId="{01B2A4DC-A2C6-90CB-4C4F-3A54E2FDEA07}"/>
          </ac:spMkLst>
        </pc:spChg>
        <pc:spChg chg="add mod">
          <ac:chgData name="Asra Aslam" userId="f4a78427-b6e0-474b-9a03-ff02aaa10054" providerId="ADAL" clId="{CE2DC99F-02B6-413D-BF8F-4C74F4D404DD}" dt="2023-06-10T22:24:51.065" v="454" actId="14100"/>
          <ac:spMkLst>
            <pc:docMk/>
            <pc:sldMk cId="3336680344" sldId="1110"/>
            <ac:spMk id="13" creationId="{0B194195-B7C9-D0F4-BEFF-946168DCC856}"/>
          </ac:spMkLst>
        </pc:spChg>
        <pc:spChg chg="add mod">
          <ac:chgData name="Asra Aslam" userId="f4a78427-b6e0-474b-9a03-ff02aaa10054" providerId="ADAL" clId="{CE2DC99F-02B6-413D-BF8F-4C74F4D404DD}" dt="2023-06-10T22:25:03.007" v="465" actId="14100"/>
          <ac:spMkLst>
            <pc:docMk/>
            <pc:sldMk cId="3336680344" sldId="1110"/>
            <ac:spMk id="14" creationId="{CF257D07-1DA4-9DC4-2923-B612C4AE3E1F}"/>
          </ac:spMkLst>
        </pc:spChg>
        <pc:picChg chg="del">
          <ac:chgData name="Asra Aslam" userId="f4a78427-b6e0-474b-9a03-ff02aaa10054" providerId="ADAL" clId="{CE2DC99F-02B6-413D-BF8F-4C74F4D404DD}" dt="2023-06-10T22:08:10.338" v="23" actId="478"/>
          <ac:picMkLst>
            <pc:docMk/>
            <pc:sldMk cId="3336680344" sldId="1110"/>
            <ac:picMk id="3" creationId="{366C9325-D0A4-A8F3-EA2C-02BADA33EDBF}"/>
          </ac:picMkLst>
        </pc:picChg>
        <pc:picChg chg="add del mod">
          <ac:chgData name="Asra Aslam" userId="f4a78427-b6e0-474b-9a03-ff02aaa10054" providerId="ADAL" clId="{CE2DC99F-02B6-413D-BF8F-4C74F4D404DD}" dt="2023-06-10T22:23:24.013" v="405" actId="21"/>
          <ac:picMkLst>
            <pc:docMk/>
            <pc:sldMk cId="3336680344" sldId="1110"/>
            <ac:picMk id="6" creationId="{1CDEBA3C-4D95-C47E-5E51-58D61BD41660}"/>
          </ac:picMkLst>
        </pc:picChg>
        <pc:picChg chg="add mod">
          <ac:chgData name="Asra Aslam" userId="f4a78427-b6e0-474b-9a03-ff02aaa10054" providerId="ADAL" clId="{CE2DC99F-02B6-413D-BF8F-4C74F4D404DD}" dt="2023-06-10T22:23:49.616" v="416" actId="1076"/>
          <ac:picMkLst>
            <pc:docMk/>
            <pc:sldMk cId="3336680344" sldId="1110"/>
            <ac:picMk id="8" creationId="{94F3E230-F315-DBA0-0A72-F822C13BC713}"/>
          </ac:picMkLst>
        </pc:picChg>
        <pc:picChg chg="add mod">
          <ac:chgData name="Asra Aslam" userId="f4a78427-b6e0-474b-9a03-ff02aaa10054" providerId="ADAL" clId="{CE2DC99F-02B6-413D-BF8F-4C74F4D404DD}" dt="2023-06-10T22:23:36.886" v="411" actId="1076"/>
          <ac:picMkLst>
            <pc:docMk/>
            <pc:sldMk cId="3336680344" sldId="1110"/>
            <ac:picMk id="11" creationId="{B069DDF1-2C66-74A8-C693-FDFA69B3486B}"/>
          </ac:picMkLst>
        </pc:picChg>
      </pc:sldChg>
      <pc:sldChg chg="addSp delSp modSp add mod modAnim">
        <pc:chgData name="Asra Aslam" userId="f4a78427-b6e0-474b-9a03-ff02aaa10054" providerId="ADAL" clId="{CE2DC99F-02B6-413D-BF8F-4C74F4D404DD}" dt="2023-06-10T22:51:19.676" v="1336" actId="1076"/>
        <pc:sldMkLst>
          <pc:docMk/>
          <pc:sldMk cId="339272001" sldId="1111"/>
        </pc:sldMkLst>
        <pc:spChg chg="mod">
          <ac:chgData name="Asra Aslam" userId="f4a78427-b6e0-474b-9a03-ff02aaa10054" providerId="ADAL" clId="{CE2DC99F-02B6-413D-BF8F-4C74F4D404DD}" dt="2023-06-10T22:49:32.495" v="1320" actId="20577"/>
          <ac:spMkLst>
            <pc:docMk/>
            <pc:sldMk cId="339272001" sldId="1111"/>
            <ac:spMk id="9" creationId="{63465FED-B056-44C9-AF57-8E35FE7AAF4D}"/>
          </ac:spMkLst>
        </pc:spChg>
        <pc:spChg chg="add mod">
          <ac:chgData name="Asra Aslam" userId="f4a78427-b6e0-474b-9a03-ff02aaa10054" providerId="ADAL" clId="{CE2DC99F-02B6-413D-BF8F-4C74F4D404DD}" dt="2023-06-10T22:51:14.909" v="1335" actId="14100"/>
          <ac:spMkLst>
            <pc:docMk/>
            <pc:sldMk cId="339272001" sldId="1111"/>
            <ac:spMk id="14" creationId="{3293F808-FDD4-F060-9CE9-ADE4EE571489}"/>
          </ac:spMkLst>
        </pc:spChg>
        <pc:spChg chg="add mod">
          <ac:chgData name="Asra Aslam" userId="f4a78427-b6e0-474b-9a03-ff02aaa10054" providerId="ADAL" clId="{CE2DC99F-02B6-413D-BF8F-4C74F4D404DD}" dt="2023-06-10T22:33:24.144" v="927" actId="164"/>
          <ac:spMkLst>
            <pc:docMk/>
            <pc:sldMk cId="339272001" sldId="1111"/>
            <ac:spMk id="15" creationId="{68DE3E83-B8A7-D50D-884F-A939157EA85A}"/>
          </ac:spMkLst>
        </pc:spChg>
        <pc:spChg chg="add mod">
          <ac:chgData name="Asra Aslam" userId="f4a78427-b6e0-474b-9a03-ff02aaa10054" providerId="ADAL" clId="{CE2DC99F-02B6-413D-BF8F-4C74F4D404DD}" dt="2023-06-10T22:33:15.404" v="923" actId="164"/>
          <ac:spMkLst>
            <pc:docMk/>
            <pc:sldMk cId="339272001" sldId="1111"/>
            <ac:spMk id="16" creationId="{60E63F34-FDFB-C96E-AA7F-A3041E48AC72}"/>
          </ac:spMkLst>
        </pc:spChg>
        <pc:spChg chg="add mod">
          <ac:chgData name="Asra Aslam" userId="f4a78427-b6e0-474b-9a03-ff02aaa10054" providerId="ADAL" clId="{CE2DC99F-02B6-413D-BF8F-4C74F4D404DD}" dt="2023-06-10T22:33:24.144" v="927" actId="164"/>
          <ac:spMkLst>
            <pc:docMk/>
            <pc:sldMk cId="339272001" sldId="1111"/>
            <ac:spMk id="17" creationId="{0E3B9EA1-0C07-029E-2D94-2EF8E94EADDB}"/>
          </ac:spMkLst>
        </pc:spChg>
        <pc:spChg chg="add mod">
          <ac:chgData name="Asra Aslam" userId="f4a78427-b6e0-474b-9a03-ff02aaa10054" providerId="ADAL" clId="{CE2DC99F-02B6-413D-BF8F-4C74F4D404DD}" dt="2023-06-10T22:34:31.468" v="941" actId="14100"/>
          <ac:spMkLst>
            <pc:docMk/>
            <pc:sldMk cId="339272001" sldId="1111"/>
            <ac:spMk id="20" creationId="{F393BBA9-F63B-D1A6-08DA-5B028CA65F36}"/>
          </ac:spMkLst>
        </pc:spChg>
        <pc:spChg chg="add mod">
          <ac:chgData name="Asra Aslam" userId="f4a78427-b6e0-474b-9a03-ff02aaa10054" providerId="ADAL" clId="{CE2DC99F-02B6-413D-BF8F-4C74F4D404DD}" dt="2023-06-10T22:35:16.669" v="950" actId="208"/>
          <ac:spMkLst>
            <pc:docMk/>
            <pc:sldMk cId="339272001" sldId="1111"/>
            <ac:spMk id="21" creationId="{25737774-CA46-47CE-67B6-D7D53BFB32AD}"/>
          </ac:spMkLst>
        </pc:spChg>
        <pc:spChg chg="add mod">
          <ac:chgData name="Asra Aslam" userId="f4a78427-b6e0-474b-9a03-ff02aaa10054" providerId="ADAL" clId="{CE2DC99F-02B6-413D-BF8F-4C74F4D404DD}" dt="2023-06-10T22:35:29.361" v="954" actId="208"/>
          <ac:spMkLst>
            <pc:docMk/>
            <pc:sldMk cId="339272001" sldId="1111"/>
            <ac:spMk id="22" creationId="{0866223B-7D1B-1113-F554-9B3BD57ED221}"/>
          </ac:spMkLst>
        </pc:spChg>
        <pc:grpChg chg="add mod">
          <ac:chgData name="Asra Aslam" userId="f4a78427-b6e0-474b-9a03-ff02aaa10054" providerId="ADAL" clId="{CE2DC99F-02B6-413D-BF8F-4C74F4D404DD}" dt="2023-06-10T22:51:19.676" v="1336" actId="1076"/>
          <ac:grpSpMkLst>
            <pc:docMk/>
            <pc:sldMk cId="339272001" sldId="1111"/>
            <ac:grpSpMk id="18" creationId="{FC70B623-4F8E-4BD1-DADF-C05E5AFFF411}"/>
          </ac:grpSpMkLst>
        </pc:grpChg>
        <pc:grpChg chg="add mod">
          <ac:chgData name="Asra Aslam" userId="f4a78427-b6e0-474b-9a03-ff02aaa10054" providerId="ADAL" clId="{CE2DC99F-02B6-413D-BF8F-4C74F4D404DD}" dt="2023-06-10T22:51:19.676" v="1336" actId="1076"/>
          <ac:grpSpMkLst>
            <pc:docMk/>
            <pc:sldMk cId="339272001" sldId="1111"/>
            <ac:grpSpMk id="19" creationId="{C8A6CDD7-1E18-4DA5-57B1-16FF05EB4F85}"/>
          </ac:grpSpMkLst>
        </pc:grpChg>
        <pc:picChg chg="add mod">
          <ac:chgData name="Asra Aslam" userId="f4a78427-b6e0-474b-9a03-ff02aaa10054" providerId="ADAL" clId="{CE2DC99F-02B6-413D-BF8F-4C74F4D404DD}" dt="2023-06-10T22:34:56.778" v="948" actId="1076"/>
          <ac:picMkLst>
            <pc:docMk/>
            <pc:sldMk cId="339272001" sldId="1111"/>
            <ac:picMk id="4" creationId="{12EF478D-90E6-D320-5251-A4731806C28E}"/>
          </ac:picMkLst>
        </pc:picChg>
        <pc:picChg chg="del">
          <ac:chgData name="Asra Aslam" userId="f4a78427-b6e0-474b-9a03-ff02aaa10054" providerId="ADAL" clId="{CE2DC99F-02B6-413D-BF8F-4C74F4D404DD}" dt="2023-06-10T22:20:16.756" v="276" actId="478"/>
          <ac:picMkLst>
            <pc:docMk/>
            <pc:sldMk cId="339272001" sldId="1111"/>
            <ac:picMk id="6" creationId="{1CDEBA3C-4D95-C47E-5E51-58D61BD41660}"/>
          </ac:picMkLst>
        </pc:picChg>
        <pc:picChg chg="add del mod">
          <ac:chgData name="Asra Aslam" userId="f4a78427-b6e0-474b-9a03-ff02aaa10054" providerId="ADAL" clId="{CE2DC99F-02B6-413D-BF8F-4C74F4D404DD}" dt="2023-06-10T22:28:53.271" v="739" actId="478"/>
          <ac:picMkLst>
            <pc:docMk/>
            <pc:sldMk cId="339272001" sldId="1111"/>
            <ac:picMk id="7" creationId="{FE30D732-328D-49E5-EF11-AAF3E1C8C8B3}"/>
          </ac:picMkLst>
        </pc:picChg>
        <pc:picChg chg="del">
          <ac:chgData name="Asra Aslam" userId="f4a78427-b6e0-474b-9a03-ff02aaa10054" providerId="ADAL" clId="{CE2DC99F-02B6-413D-BF8F-4C74F4D404DD}" dt="2023-06-10T22:20:17.386" v="277" actId="478"/>
          <ac:picMkLst>
            <pc:docMk/>
            <pc:sldMk cId="339272001" sldId="1111"/>
            <ac:picMk id="8" creationId="{94F3E230-F315-DBA0-0A72-F822C13BC713}"/>
          </ac:picMkLst>
        </pc:picChg>
        <pc:picChg chg="add del mod">
          <ac:chgData name="Asra Aslam" userId="f4a78427-b6e0-474b-9a03-ff02aaa10054" providerId="ADAL" clId="{CE2DC99F-02B6-413D-BF8F-4C74F4D404DD}" dt="2023-06-10T22:28:51.736" v="737" actId="478"/>
          <ac:picMkLst>
            <pc:docMk/>
            <pc:sldMk cId="339272001" sldId="1111"/>
            <ac:picMk id="11" creationId="{DA956113-5758-BA17-1E48-3F28F5FF1F4D}"/>
          </ac:picMkLst>
        </pc:picChg>
        <pc:picChg chg="add del mod">
          <ac:chgData name="Asra Aslam" userId="f4a78427-b6e0-474b-9a03-ff02aaa10054" providerId="ADAL" clId="{CE2DC99F-02B6-413D-BF8F-4C74F4D404DD}" dt="2023-06-10T22:28:52.458" v="738" actId="478"/>
          <ac:picMkLst>
            <pc:docMk/>
            <pc:sldMk cId="339272001" sldId="1111"/>
            <ac:picMk id="13" creationId="{4E1B759D-38B6-5111-7C8D-7BEE2C49BC3B}"/>
          </ac:picMkLst>
        </pc:picChg>
      </pc:sldChg>
      <pc:sldChg chg="addSp delSp modSp add mod modAnim">
        <pc:chgData name="Asra Aslam" userId="f4a78427-b6e0-474b-9a03-ff02aaa10054" providerId="ADAL" clId="{CE2DC99F-02B6-413D-BF8F-4C74F4D404DD}" dt="2023-06-10T22:52:08.885" v="1340" actId="14100"/>
        <pc:sldMkLst>
          <pc:docMk/>
          <pc:sldMk cId="562840705" sldId="1112"/>
        </pc:sldMkLst>
        <pc:spChg chg="add mod">
          <ac:chgData name="Asra Aslam" userId="f4a78427-b6e0-474b-9a03-ff02aaa10054" providerId="ADAL" clId="{CE2DC99F-02B6-413D-BF8F-4C74F4D404DD}" dt="2023-06-10T22:36:25.021" v="970" actId="1076"/>
          <ac:spMkLst>
            <pc:docMk/>
            <pc:sldMk cId="562840705" sldId="1112"/>
            <ac:spMk id="3" creationId="{E082D530-4FD8-65FD-407A-77297281CDA6}"/>
          </ac:spMkLst>
        </pc:spChg>
        <pc:spChg chg="mod">
          <ac:chgData name="Asra Aslam" userId="f4a78427-b6e0-474b-9a03-ff02aaa10054" providerId="ADAL" clId="{CE2DC99F-02B6-413D-BF8F-4C74F4D404DD}" dt="2023-06-10T22:52:08.885" v="1340" actId="14100"/>
          <ac:spMkLst>
            <pc:docMk/>
            <pc:sldMk cId="562840705" sldId="1112"/>
            <ac:spMk id="6" creationId="{6712646D-F109-F013-CF9D-3DA6044A50E7}"/>
          </ac:spMkLst>
        </pc:spChg>
        <pc:spChg chg="mod">
          <ac:chgData name="Asra Aslam" userId="f4a78427-b6e0-474b-9a03-ff02aaa10054" providerId="ADAL" clId="{CE2DC99F-02B6-413D-BF8F-4C74F4D404DD}" dt="2023-06-10T22:36:49.355" v="977"/>
          <ac:spMkLst>
            <pc:docMk/>
            <pc:sldMk cId="562840705" sldId="1112"/>
            <ac:spMk id="8" creationId="{ACD9B0A3-7849-5749-3694-F5FC355291A2}"/>
          </ac:spMkLst>
        </pc:spChg>
        <pc:spChg chg="del">
          <ac:chgData name="Asra Aslam" userId="f4a78427-b6e0-474b-9a03-ff02aaa10054" providerId="ADAL" clId="{CE2DC99F-02B6-413D-BF8F-4C74F4D404DD}" dt="2023-06-10T22:35:51.112" v="956" actId="478"/>
          <ac:spMkLst>
            <pc:docMk/>
            <pc:sldMk cId="562840705" sldId="1112"/>
            <ac:spMk id="9" creationId="{63465FED-B056-44C9-AF57-8E35FE7AAF4D}"/>
          </ac:spMkLst>
        </pc:spChg>
        <pc:spChg chg="mod">
          <ac:chgData name="Asra Aslam" userId="f4a78427-b6e0-474b-9a03-ff02aaa10054" providerId="ADAL" clId="{CE2DC99F-02B6-413D-BF8F-4C74F4D404DD}" dt="2023-06-10T22:36:49.355" v="977"/>
          <ac:spMkLst>
            <pc:docMk/>
            <pc:sldMk cId="562840705" sldId="1112"/>
            <ac:spMk id="12" creationId="{E2C10035-E98F-2845-79D0-F21B6730FC86}"/>
          </ac:spMkLst>
        </pc:spChg>
        <pc:spChg chg="mod">
          <ac:chgData name="Asra Aslam" userId="f4a78427-b6e0-474b-9a03-ff02aaa10054" providerId="ADAL" clId="{CE2DC99F-02B6-413D-BF8F-4C74F4D404DD}" dt="2023-06-10T22:36:49.355" v="977"/>
          <ac:spMkLst>
            <pc:docMk/>
            <pc:sldMk cId="562840705" sldId="1112"/>
            <ac:spMk id="14" creationId="{12F5ADDE-E23E-35C0-4B43-CD2C491278E0}"/>
          </ac:spMkLst>
        </pc:spChg>
        <pc:spChg chg="add del mod">
          <ac:chgData name="Asra Aslam" userId="f4a78427-b6e0-474b-9a03-ff02aaa10054" providerId="ADAL" clId="{CE2DC99F-02B6-413D-BF8F-4C74F4D404DD}" dt="2023-06-10T22:37:13.961" v="981"/>
          <ac:spMkLst>
            <pc:docMk/>
            <pc:sldMk cId="562840705" sldId="1112"/>
            <ac:spMk id="16" creationId="{C91C0D0E-933A-1582-4452-8C3A9968D982}"/>
          </ac:spMkLst>
        </pc:spChg>
        <pc:spChg chg="add mod">
          <ac:chgData name="Asra Aslam" userId="f4a78427-b6e0-474b-9a03-ff02aaa10054" providerId="ADAL" clId="{CE2DC99F-02B6-413D-BF8F-4C74F4D404DD}" dt="2023-06-10T22:37:29.104" v="986" actId="14100"/>
          <ac:spMkLst>
            <pc:docMk/>
            <pc:sldMk cId="562840705" sldId="1112"/>
            <ac:spMk id="17" creationId="{35D5479A-3B6B-0734-BB1C-58E34D297A02}"/>
          </ac:spMkLst>
        </pc:spChg>
        <pc:spChg chg="add mod">
          <ac:chgData name="Asra Aslam" userId="f4a78427-b6e0-474b-9a03-ff02aaa10054" providerId="ADAL" clId="{CE2DC99F-02B6-413D-BF8F-4C74F4D404DD}" dt="2023-06-10T22:38:09.627" v="997" actId="14100"/>
          <ac:spMkLst>
            <pc:docMk/>
            <pc:sldMk cId="562840705" sldId="1112"/>
            <ac:spMk id="18" creationId="{E8FC0797-01B7-FF40-D935-2BA1908496B8}"/>
          </ac:spMkLst>
        </pc:spChg>
        <pc:spChg chg="add mod">
          <ac:chgData name="Asra Aslam" userId="f4a78427-b6e0-474b-9a03-ff02aaa10054" providerId="ADAL" clId="{CE2DC99F-02B6-413D-BF8F-4C74F4D404DD}" dt="2023-06-10T22:38:26.135" v="1002" actId="1076"/>
          <ac:spMkLst>
            <pc:docMk/>
            <pc:sldMk cId="562840705" sldId="1112"/>
            <ac:spMk id="19" creationId="{4B7530F8-16F9-06C8-4505-34EAC35ECA7C}"/>
          </ac:spMkLst>
        </pc:spChg>
        <pc:grpChg chg="add mod">
          <ac:chgData name="Asra Aslam" userId="f4a78427-b6e0-474b-9a03-ff02aaa10054" providerId="ADAL" clId="{CE2DC99F-02B6-413D-BF8F-4C74F4D404DD}" dt="2023-06-10T22:52:06.344" v="1339" actId="14100"/>
          <ac:grpSpMkLst>
            <pc:docMk/>
            <pc:sldMk cId="562840705" sldId="1112"/>
            <ac:grpSpMk id="5" creationId="{7512452E-A018-826B-6C01-91501AA5B0C1}"/>
          </ac:grpSpMkLst>
        </pc:grpChg>
        <pc:grpChg chg="add mod">
          <ac:chgData name="Asra Aslam" userId="f4a78427-b6e0-474b-9a03-ff02aaa10054" providerId="ADAL" clId="{CE2DC99F-02B6-413D-BF8F-4C74F4D404DD}" dt="2023-06-10T22:36:52.364" v="978" actId="1076"/>
          <ac:grpSpMkLst>
            <pc:docMk/>
            <pc:sldMk cId="562840705" sldId="1112"/>
            <ac:grpSpMk id="10" creationId="{6D773F3F-9D1B-360A-091B-011951F49851}"/>
          </ac:grpSpMkLst>
        </pc:grpChg>
        <pc:picChg chg="del mod">
          <ac:chgData name="Asra Aslam" userId="f4a78427-b6e0-474b-9a03-ff02aaa10054" providerId="ADAL" clId="{CE2DC99F-02B6-413D-BF8F-4C74F4D404DD}" dt="2023-06-10T22:35:55.059" v="958" actId="478"/>
          <ac:picMkLst>
            <pc:docMk/>
            <pc:sldMk cId="562840705" sldId="1112"/>
            <ac:picMk id="4" creationId="{12EF478D-90E6-D320-5251-A4731806C28E}"/>
          </ac:picMkLst>
        </pc:picChg>
        <pc:picChg chg="mod">
          <ac:chgData name="Asra Aslam" userId="f4a78427-b6e0-474b-9a03-ff02aaa10054" providerId="ADAL" clId="{CE2DC99F-02B6-413D-BF8F-4C74F4D404DD}" dt="2023-06-10T22:51:59.274" v="1337" actId="14826"/>
          <ac:picMkLst>
            <pc:docMk/>
            <pc:sldMk cId="562840705" sldId="1112"/>
            <ac:picMk id="7" creationId="{FE30D732-328D-49E5-EF11-AAF3E1C8C8B3}"/>
          </ac:picMkLst>
        </pc:picChg>
        <pc:picChg chg="del mod">
          <ac:chgData name="Asra Aslam" userId="f4a78427-b6e0-474b-9a03-ff02aaa10054" providerId="ADAL" clId="{CE2DC99F-02B6-413D-BF8F-4C74F4D404DD}" dt="2023-06-10T22:36:37.214" v="974" actId="478"/>
          <ac:picMkLst>
            <pc:docMk/>
            <pc:sldMk cId="562840705" sldId="1112"/>
            <ac:picMk id="11" creationId="{DA956113-5758-BA17-1E48-3F28F5FF1F4D}"/>
          </ac:picMkLst>
        </pc:picChg>
        <pc:picChg chg="del mod">
          <ac:chgData name="Asra Aslam" userId="f4a78427-b6e0-474b-9a03-ff02aaa10054" providerId="ADAL" clId="{CE2DC99F-02B6-413D-BF8F-4C74F4D404DD}" dt="2023-06-10T22:36:37.774" v="975" actId="478"/>
          <ac:picMkLst>
            <pc:docMk/>
            <pc:sldMk cId="562840705" sldId="1112"/>
            <ac:picMk id="13" creationId="{4E1B759D-38B6-5111-7C8D-7BEE2C49BC3B}"/>
          </ac:picMkLst>
        </pc:picChg>
        <pc:picChg chg="add del mod">
          <ac:chgData name="Asra Aslam" userId="f4a78427-b6e0-474b-9a03-ff02aaa10054" providerId="ADAL" clId="{CE2DC99F-02B6-413D-BF8F-4C74F4D404DD}" dt="2023-06-10T22:37:13.961" v="981"/>
          <ac:picMkLst>
            <pc:docMk/>
            <pc:sldMk cId="562840705" sldId="1112"/>
            <ac:picMk id="15" creationId="{E6BC0FA1-9531-3CC8-B287-F6AAF222237B}"/>
          </ac:picMkLst>
        </pc:picChg>
      </pc:sldChg>
      <pc:sldChg chg="delSp add del mod">
        <pc:chgData name="Asra Aslam" userId="f4a78427-b6e0-474b-9a03-ff02aaa10054" providerId="ADAL" clId="{CE2DC99F-02B6-413D-BF8F-4C74F4D404DD}" dt="2023-06-10T22:41:02.917" v="1036" actId="47"/>
        <pc:sldMkLst>
          <pc:docMk/>
          <pc:sldMk cId="2443755259" sldId="1113"/>
        </pc:sldMkLst>
        <pc:picChg chg="del">
          <ac:chgData name="Asra Aslam" userId="f4a78427-b6e0-474b-9a03-ff02aaa10054" providerId="ADAL" clId="{CE2DC99F-02B6-413D-BF8F-4C74F4D404DD}" dt="2023-06-10T22:36:34.792" v="973" actId="478"/>
          <ac:picMkLst>
            <pc:docMk/>
            <pc:sldMk cId="2443755259" sldId="1113"/>
            <ac:picMk id="7" creationId="{FE30D732-328D-49E5-EF11-AAF3E1C8C8B3}"/>
          </ac:picMkLst>
        </pc:picChg>
        <pc:picChg chg="del">
          <ac:chgData name="Asra Aslam" userId="f4a78427-b6e0-474b-9a03-ff02aaa10054" providerId="ADAL" clId="{CE2DC99F-02B6-413D-BF8F-4C74F4D404DD}" dt="2023-06-10T22:39:18.402" v="1012" actId="21"/>
          <ac:picMkLst>
            <pc:docMk/>
            <pc:sldMk cId="2443755259" sldId="1113"/>
            <ac:picMk id="11" creationId="{DA956113-5758-BA17-1E48-3F28F5FF1F4D}"/>
          </ac:picMkLst>
        </pc:picChg>
        <pc:picChg chg="del">
          <ac:chgData name="Asra Aslam" userId="f4a78427-b6e0-474b-9a03-ff02aaa10054" providerId="ADAL" clId="{CE2DC99F-02B6-413D-BF8F-4C74F4D404DD}" dt="2023-06-10T22:41:00.588" v="1035" actId="478"/>
          <ac:picMkLst>
            <pc:docMk/>
            <pc:sldMk cId="2443755259" sldId="1113"/>
            <ac:picMk id="13" creationId="{4E1B759D-38B6-5111-7C8D-7BEE2C49BC3B}"/>
          </ac:picMkLst>
        </pc:picChg>
      </pc:sldChg>
      <pc:sldChg chg="addSp delSp modSp add mod delAnim modAnim">
        <pc:chgData name="Asra Aslam" userId="f4a78427-b6e0-474b-9a03-ff02aaa10054" providerId="ADAL" clId="{CE2DC99F-02B6-413D-BF8F-4C74F4D404DD}" dt="2023-06-10T22:43:41.727" v="1074" actId="1076"/>
        <pc:sldMkLst>
          <pc:docMk/>
          <pc:sldMk cId="3387272239" sldId="1114"/>
        </pc:sldMkLst>
        <pc:spChg chg="mod">
          <ac:chgData name="Asra Aslam" userId="f4a78427-b6e0-474b-9a03-ff02aaa10054" providerId="ADAL" clId="{CE2DC99F-02B6-413D-BF8F-4C74F4D404DD}" dt="2023-06-10T22:39:11.868" v="1010" actId="20577"/>
          <ac:spMkLst>
            <pc:docMk/>
            <pc:sldMk cId="3387272239" sldId="1114"/>
            <ac:spMk id="3" creationId="{E082D530-4FD8-65FD-407A-77297281CDA6}"/>
          </ac:spMkLst>
        </pc:spChg>
        <pc:spChg chg="add mod">
          <ac:chgData name="Asra Aslam" userId="f4a78427-b6e0-474b-9a03-ff02aaa10054" providerId="ADAL" clId="{CE2DC99F-02B6-413D-BF8F-4C74F4D404DD}" dt="2023-06-10T22:43:41.727" v="1074" actId="1076"/>
          <ac:spMkLst>
            <pc:docMk/>
            <pc:sldMk cId="3387272239" sldId="1114"/>
            <ac:spMk id="9" creationId="{C9749AD8-5643-0762-496A-4A7ABFD81F32}"/>
          </ac:spMkLst>
        </pc:spChg>
        <pc:spChg chg="add mod">
          <ac:chgData name="Asra Aslam" userId="f4a78427-b6e0-474b-9a03-ff02aaa10054" providerId="ADAL" clId="{CE2DC99F-02B6-413D-BF8F-4C74F4D404DD}" dt="2023-06-10T22:43:41.727" v="1074" actId="1076"/>
          <ac:spMkLst>
            <pc:docMk/>
            <pc:sldMk cId="3387272239" sldId="1114"/>
            <ac:spMk id="11" creationId="{04F209A6-7936-C3F9-E4F4-A228B30122C3}"/>
          </ac:spMkLst>
        </pc:spChg>
        <pc:spChg chg="add mod">
          <ac:chgData name="Asra Aslam" userId="f4a78427-b6e0-474b-9a03-ff02aaa10054" providerId="ADAL" clId="{CE2DC99F-02B6-413D-BF8F-4C74F4D404DD}" dt="2023-06-10T22:43:41.727" v="1074" actId="1076"/>
          <ac:spMkLst>
            <pc:docMk/>
            <pc:sldMk cId="3387272239" sldId="1114"/>
            <ac:spMk id="13" creationId="{33B7BF90-2113-7212-5038-001469BC0F40}"/>
          </ac:spMkLst>
        </pc:spChg>
        <pc:spChg chg="add mod">
          <ac:chgData name="Asra Aslam" userId="f4a78427-b6e0-474b-9a03-ff02aaa10054" providerId="ADAL" clId="{CE2DC99F-02B6-413D-BF8F-4C74F4D404DD}" dt="2023-06-10T22:43:41.727" v="1074" actId="1076"/>
          <ac:spMkLst>
            <pc:docMk/>
            <pc:sldMk cId="3387272239" sldId="1114"/>
            <ac:spMk id="15" creationId="{A558D48B-010F-1348-D0BD-62CA706546BA}"/>
          </ac:spMkLst>
        </pc:spChg>
        <pc:spChg chg="add mod">
          <ac:chgData name="Asra Aslam" userId="f4a78427-b6e0-474b-9a03-ff02aaa10054" providerId="ADAL" clId="{CE2DC99F-02B6-413D-BF8F-4C74F4D404DD}" dt="2023-06-10T22:43:41.727" v="1074" actId="1076"/>
          <ac:spMkLst>
            <pc:docMk/>
            <pc:sldMk cId="3387272239" sldId="1114"/>
            <ac:spMk id="16" creationId="{884CD235-86ED-4D19-70F8-D34F0D6D0C14}"/>
          </ac:spMkLst>
        </pc:spChg>
        <pc:spChg chg="del">
          <ac:chgData name="Asra Aslam" userId="f4a78427-b6e0-474b-9a03-ff02aaa10054" providerId="ADAL" clId="{CE2DC99F-02B6-413D-BF8F-4C74F4D404DD}" dt="2023-06-10T22:39:27.762" v="1014" actId="21"/>
          <ac:spMkLst>
            <pc:docMk/>
            <pc:sldMk cId="3387272239" sldId="1114"/>
            <ac:spMk id="17" creationId="{35D5479A-3B6B-0734-BB1C-58E34D297A02}"/>
          </ac:spMkLst>
        </pc:spChg>
        <pc:spChg chg="del">
          <ac:chgData name="Asra Aslam" userId="f4a78427-b6e0-474b-9a03-ff02aaa10054" providerId="ADAL" clId="{CE2DC99F-02B6-413D-BF8F-4C74F4D404DD}" dt="2023-06-10T22:39:27.762" v="1014" actId="21"/>
          <ac:spMkLst>
            <pc:docMk/>
            <pc:sldMk cId="3387272239" sldId="1114"/>
            <ac:spMk id="18" creationId="{E8FC0797-01B7-FF40-D935-2BA1908496B8}"/>
          </ac:spMkLst>
        </pc:spChg>
        <pc:spChg chg="del">
          <ac:chgData name="Asra Aslam" userId="f4a78427-b6e0-474b-9a03-ff02aaa10054" providerId="ADAL" clId="{CE2DC99F-02B6-413D-BF8F-4C74F4D404DD}" dt="2023-06-10T22:39:27.762" v="1014" actId="21"/>
          <ac:spMkLst>
            <pc:docMk/>
            <pc:sldMk cId="3387272239" sldId="1114"/>
            <ac:spMk id="19" creationId="{4B7530F8-16F9-06C8-4505-34EAC35ECA7C}"/>
          </ac:spMkLst>
        </pc:spChg>
        <pc:grpChg chg="mod">
          <ac:chgData name="Asra Aslam" userId="f4a78427-b6e0-474b-9a03-ff02aaa10054" providerId="ADAL" clId="{CE2DC99F-02B6-413D-BF8F-4C74F4D404DD}" dt="2023-06-10T22:40:43.696" v="1032" actId="1076"/>
          <ac:grpSpMkLst>
            <pc:docMk/>
            <pc:sldMk cId="3387272239" sldId="1114"/>
            <ac:grpSpMk id="10" creationId="{6D773F3F-9D1B-360A-091B-011951F49851}"/>
          </ac:grpSpMkLst>
        </pc:grpChg>
        <pc:picChg chg="add mod">
          <ac:chgData name="Asra Aslam" userId="f4a78427-b6e0-474b-9a03-ff02aaa10054" providerId="ADAL" clId="{CE2DC99F-02B6-413D-BF8F-4C74F4D404DD}" dt="2023-06-10T22:43:41.727" v="1074" actId="1076"/>
          <ac:picMkLst>
            <pc:docMk/>
            <pc:sldMk cId="3387272239" sldId="1114"/>
            <ac:picMk id="4" creationId="{C8F5EC18-17F5-0344-A378-18857CA50F9A}"/>
          </ac:picMkLst>
        </pc:picChg>
        <pc:picChg chg="del">
          <ac:chgData name="Asra Aslam" userId="f4a78427-b6e0-474b-9a03-ff02aaa10054" providerId="ADAL" clId="{CE2DC99F-02B6-413D-BF8F-4C74F4D404DD}" dt="2023-06-10T22:39:14.106" v="1011" actId="478"/>
          <ac:picMkLst>
            <pc:docMk/>
            <pc:sldMk cId="3387272239" sldId="1114"/>
            <ac:picMk id="7" creationId="{FE30D732-328D-49E5-EF11-AAF3E1C8C8B3}"/>
          </ac:picMkLst>
        </pc:picChg>
      </pc:sldChg>
      <pc:sldChg chg="addSp delSp modSp add mod delAnim modAnim">
        <pc:chgData name="Asra Aslam" userId="f4a78427-b6e0-474b-9a03-ff02aaa10054" providerId="ADAL" clId="{CE2DC99F-02B6-413D-BF8F-4C74F4D404DD}" dt="2023-06-10T22:46:55.374" v="1305"/>
        <pc:sldMkLst>
          <pc:docMk/>
          <pc:sldMk cId="1908983717" sldId="1115"/>
        </pc:sldMkLst>
        <pc:spChg chg="mod">
          <ac:chgData name="Asra Aslam" userId="f4a78427-b6e0-474b-9a03-ff02aaa10054" providerId="ADAL" clId="{CE2DC99F-02B6-413D-BF8F-4C74F4D404DD}" dt="2023-06-10T22:43:59.344" v="1086" actId="20577"/>
          <ac:spMkLst>
            <pc:docMk/>
            <pc:sldMk cId="1908983717" sldId="1115"/>
            <ac:spMk id="3" creationId="{E082D530-4FD8-65FD-407A-77297281CDA6}"/>
          </ac:spMkLst>
        </pc:spChg>
        <pc:spChg chg="add mod">
          <ac:chgData name="Asra Aslam" userId="f4a78427-b6e0-474b-9a03-ff02aaa10054" providerId="ADAL" clId="{CE2DC99F-02B6-413D-BF8F-4C74F4D404DD}" dt="2023-06-10T22:44:57.530" v="1136" actId="1076"/>
          <ac:spMkLst>
            <pc:docMk/>
            <pc:sldMk cId="1908983717" sldId="1115"/>
            <ac:spMk id="7" creationId="{428E232F-0F13-FCEE-9402-06E063833F36}"/>
          </ac:spMkLst>
        </pc:spChg>
        <pc:spChg chg="mod">
          <ac:chgData name="Asra Aslam" userId="f4a78427-b6e0-474b-9a03-ff02aaa10054" providerId="ADAL" clId="{CE2DC99F-02B6-413D-BF8F-4C74F4D404DD}" dt="2023-06-10T22:43:18.837" v="1073" actId="1076"/>
          <ac:spMkLst>
            <pc:docMk/>
            <pc:sldMk cId="1908983717" sldId="1115"/>
            <ac:spMk id="9" creationId="{C9749AD8-5643-0762-496A-4A7ABFD81F32}"/>
          </ac:spMkLst>
        </pc:spChg>
        <pc:spChg chg="mod">
          <ac:chgData name="Asra Aslam" userId="f4a78427-b6e0-474b-9a03-ff02aaa10054" providerId="ADAL" clId="{CE2DC99F-02B6-413D-BF8F-4C74F4D404DD}" dt="2023-06-10T22:43:18.837" v="1073" actId="1076"/>
          <ac:spMkLst>
            <pc:docMk/>
            <pc:sldMk cId="1908983717" sldId="1115"/>
            <ac:spMk id="11" creationId="{04F209A6-7936-C3F9-E4F4-A228B30122C3}"/>
          </ac:spMkLst>
        </pc:spChg>
        <pc:spChg chg="mod">
          <ac:chgData name="Asra Aslam" userId="f4a78427-b6e0-474b-9a03-ff02aaa10054" providerId="ADAL" clId="{CE2DC99F-02B6-413D-BF8F-4C74F4D404DD}" dt="2023-06-10T22:43:18.837" v="1073" actId="1076"/>
          <ac:spMkLst>
            <pc:docMk/>
            <pc:sldMk cId="1908983717" sldId="1115"/>
            <ac:spMk id="13" creationId="{33B7BF90-2113-7212-5038-001469BC0F40}"/>
          </ac:spMkLst>
        </pc:spChg>
        <pc:spChg chg="del">
          <ac:chgData name="Asra Aslam" userId="f4a78427-b6e0-474b-9a03-ff02aaa10054" providerId="ADAL" clId="{CE2DC99F-02B6-413D-BF8F-4C74F4D404DD}" dt="2023-06-10T22:42:19.134" v="1058" actId="21"/>
          <ac:spMkLst>
            <pc:docMk/>
            <pc:sldMk cId="1908983717" sldId="1115"/>
            <ac:spMk id="15" creationId="{A558D48B-010F-1348-D0BD-62CA706546BA}"/>
          </ac:spMkLst>
        </pc:spChg>
        <pc:spChg chg="mod">
          <ac:chgData name="Asra Aslam" userId="f4a78427-b6e0-474b-9a03-ff02aaa10054" providerId="ADAL" clId="{CE2DC99F-02B6-413D-BF8F-4C74F4D404DD}" dt="2023-06-10T22:43:18.837" v="1073" actId="1076"/>
          <ac:spMkLst>
            <pc:docMk/>
            <pc:sldMk cId="1908983717" sldId="1115"/>
            <ac:spMk id="16" creationId="{884CD235-86ED-4D19-70F8-D34F0D6D0C14}"/>
          </ac:spMkLst>
        </pc:spChg>
        <pc:spChg chg="add mod">
          <ac:chgData name="Asra Aslam" userId="f4a78427-b6e0-474b-9a03-ff02aaa10054" providerId="ADAL" clId="{CE2DC99F-02B6-413D-BF8F-4C74F4D404DD}" dt="2023-06-10T22:46:48.873" v="1303" actId="1076"/>
          <ac:spMkLst>
            <pc:docMk/>
            <pc:sldMk cId="1908983717" sldId="1115"/>
            <ac:spMk id="17" creationId="{AEB2D2EC-6EB0-A0A1-AA02-A48A9D2F71D9}"/>
          </ac:spMkLst>
        </pc:spChg>
        <pc:picChg chg="mod">
          <ac:chgData name="Asra Aslam" userId="f4a78427-b6e0-474b-9a03-ff02aaa10054" providerId="ADAL" clId="{CE2DC99F-02B6-413D-BF8F-4C74F4D404DD}" dt="2023-06-10T22:43:18.837" v="1073" actId="1076"/>
          <ac:picMkLst>
            <pc:docMk/>
            <pc:sldMk cId="1908983717" sldId="1115"/>
            <ac:picMk id="4" creationId="{C8F5EC18-17F5-0344-A378-18857CA50F9A}"/>
          </ac:picMkLst>
        </pc:picChg>
      </pc:sldChg>
    </pc:docChg>
  </pc:docChgLst>
  <pc:docChgLst>
    <pc:chgData name="asra aslam" userId="3bbb67da7b4080b8" providerId="LiveId" clId="{4DBE199B-DBA5-436C-A44F-0C90D800F35E}"/>
    <pc:docChg chg="modSld">
      <pc:chgData name="asra aslam" userId="3bbb67da7b4080b8" providerId="LiveId" clId="{4DBE199B-DBA5-436C-A44F-0C90D800F35E}" dt="2023-04-20T15:41:26.378" v="469" actId="20577"/>
      <pc:docMkLst>
        <pc:docMk/>
      </pc:docMkLst>
      <pc:sldChg chg="modSp mod modAnim">
        <pc:chgData name="asra aslam" userId="3bbb67da7b4080b8" providerId="LiveId" clId="{4DBE199B-DBA5-436C-A44F-0C90D800F35E}" dt="2023-04-20T15:41:26.378" v="469" actId="20577"/>
        <pc:sldMkLst>
          <pc:docMk/>
          <pc:sldMk cId="4253031168" sldId="266"/>
        </pc:sldMkLst>
        <pc:spChg chg="mod">
          <ac:chgData name="asra aslam" userId="3bbb67da7b4080b8" providerId="LiveId" clId="{4DBE199B-DBA5-436C-A44F-0C90D800F35E}" dt="2023-04-20T15:09:50.880" v="28" actId="6549"/>
          <ac:spMkLst>
            <pc:docMk/>
            <pc:sldMk cId="4253031168" sldId="266"/>
            <ac:spMk id="2" creationId="{8ECB3A91-3806-4222-9321-35A71697780F}"/>
          </ac:spMkLst>
        </pc:spChg>
        <pc:spChg chg="mod">
          <ac:chgData name="asra aslam" userId="3bbb67da7b4080b8" providerId="LiveId" clId="{4DBE199B-DBA5-436C-A44F-0C90D800F35E}" dt="2023-04-20T15:41:26.378" v="469" actId="20577"/>
          <ac:spMkLst>
            <pc:docMk/>
            <pc:sldMk cId="4253031168" sldId="266"/>
            <ac:spMk id="9" creationId="{4BF91A83-32CE-475C-BBFB-5AA7BFA6ECA2}"/>
          </ac:spMkLst>
        </pc:spChg>
      </pc:sldChg>
    </pc:docChg>
  </pc:docChgLst>
  <pc:docChgLst>
    <pc:chgData name="Asra Aslam" userId="f4a78427-b6e0-474b-9a03-ff02aaa10054" providerId="ADAL" clId="{364743BB-1ADE-4A95-8853-FB2F45643287}"/>
    <pc:docChg chg="modSld">
      <pc:chgData name="Asra Aslam" userId="f4a78427-b6e0-474b-9a03-ff02aaa10054" providerId="ADAL" clId="{364743BB-1ADE-4A95-8853-FB2F45643287}" dt="2023-06-12T08:39:20.508" v="0" actId="20577"/>
      <pc:docMkLst>
        <pc:docMk/>
      </pc:docMkLst>
      <pc:sldChg chg="modSp mod">
        <pc:chgData name="Asra Aslam" userId="f4a78427-b6e0-474b-9a03-ff02aaa10054" providerId="ADAL" clId="{364743BB-1ADE-4A95-8853-FB2F45643287}" dt="2023-06-12T08:39:20.508" v="0" actId="20577"/>
        <pc:sldMkLst>
          <pc:docMk/>
          <pc:sldMk cId="3336680344" sldId="1110"/>
        </pc:sldMkLst>
        <pc:spChg chg="mod">
          <ac:chgData name="Asra Aslam" userId="f4a78427-b6e0-474b-9a03-ff02aaa10054" providerId="ADAL" clId="{364743BB-1ADE-4A95-8853-FB2F45643287}" dt="2023-06-12T08:39:20.508" v="0" actId="20577"/>
          <ac:spMkLst>
            <pc:docMk/>
            <pc:sldMk cId="3336680344" sldId="1110"/>
            <ac:spMk id="9" creationId="{63465FED-B056-44C9-AF57-8E35FE7AAF4D}"/>
          </ac:spMkLst>
        </pc:spChg>
      </pc:sldChg>
    </pc:docChg>
  </pc:docChgLst>
  <pc:docChgLst>
    <pc:chgData name="Asra Aslam" userId="f4a78427-b6e0-474b-9a03-ff02aaa10054" providerId="ADAL" clId="{87D97E62-CE1C-4D8E-834E-A063F65A4C24}"/>
    <pc:docChg chg="delSld modSld">
      <pc:chgData name="Asra Aslam" userId="f4a78427-b6e0-474b-9a03-ff02aaa10054" providerId="ADAL" clId="{87D97E62-CE1C-4D8E-834E-A063F65A4C24}" dt="2023-04-21T18:12:18.276" v="90" actId="1076"/>
      <pc:docMkLst>
        <pc:docMk/>
      </pc:docMkLst>
      <pc:sldChg chg="del">
        <pc:chgData name="Asra Aslam" userId="f4a78427-b6e0-474b-9a03-ff02aaa10054" providerId="ADAL" clId="{87D97E62-CE1C-4D8E-834E-A063F65A4C24}" dt="2023-04-21T18:11:09.552" v="3" actId="47"/>
        <pc:sldMkLst>
          <pc:docMk/>
          <pc:sldMk cId="4072004253" sldId="264"/>
        </pc:sldMkLst>
      </pc:sldChg>
      <pc:sldChg chg="modSp mod">
        <pc:chgData name="Asra Aslam" userId="f4a78427-b6e0-474b-9a03-ff02aaa10054" providerId="ADAL" clId="{87D97E62-CE1C-4D8E-834E-A063F65A4C24}" dt="2023-04-21T18:11:36.042" v="34" actId="1076"/>
        <pc:sldMkLst>
          <pc:docMk/>
          <pc:sldMk cId="4253031168" sldId="266"/>
        </pc:sldMkLst>
        <pc:spChg chg="mod">
          <ac:chgData name="Asra Aslam" userId="f4a78427-b6e0-474b-9a03-ff02aaa10054" providerId="ADAL" clId="{87D97E62-CE1C-4D8E-834E-A063F65A4C24}" dt="2023-04-21T18:11:32.090" v="33" actId="14100"/>
          <ac:spMkLst>
            <pc:docMk/>
            <pc:sldMk cId="4253031168" sldId="266"/>
            <ac:spMk id="35" creationId="{93268E4A-72CE-89F0-7ABF-7B3E6A06B4A4}"/>
          </ac:spMkLst>
        </pc:spChg>
        <pc:grpChg chg="mod">
          <ac:chgData name="Asra Aslam" userId="f4a78427-b6e0-474b-9a03-ff02aaa10054" providerId="ADAL" clId="{87D97E62-CE1C-4D8E-834E-A063F65A4C24}" dt="2023-04-21T18:11:36.042" v="34" actId="1076"/>
          <ac:grpSpMkLst>
            <pc:docMk/>
            <pc:sldMk cId="4253031168" sldId="266"/>
            <ac:grpSpMk id="20" creationId="{36327019-D3A3-C9FA-91E2-F29FE280AE07}"/>
          </ac:grpSpMkLst>
        </pc:grpChg>
      </pc:sldChg>
      <pc:sldChg chg="del">
        <pc:chgData name="Asra Aslam" userId="f4a78427-b6e0-474b-9a03-ff02aaa10054" providerId="ADAL" clId="{87D97E62-CE1C-4D8E-834E-A063F65A4C24}" dt="2023-04-21T18:11:16.041" v="7" actId="47"/>
        <pc:sldMkLst>
          <pc:docMk/>
          <pc:sldMk cId="2876029127" sldId="267"/>
        </pc:sldMkLst>
      </pc:sldChg>
      <pc:sldChg chg="del">
        <pc:chgData name="Asra Aslam" userId="f4a78427-b6e0-474b-9a03-ff02aaa10054" providerId="ADAL" clId="{87D97E62-CE1C-4D8E-834E-A063F65A4C24}" dt="2023-04-21T18:11:11.547" v="5" actId="47"/>
        <pc:sldMkLst>
          <pc:docMk/>
          <pc:sldMk cId="1960160005" sldId="270"/>
        </pc:sldMkLst>
      </pc:sldChg>
      <pc:sldChg chg="del">
        <pc:chgData name="Asra Aslam" userId="f4a78427-b6e0-474b-9a03-ff02aaa10054" providerId="ADAL" clId="{87D97E62-CE1C-4D8E-834E-A063F65A4C24}" dt="2023-04-21T18:11:12.679" v="6" actId="47"/>
        <pc:sldMkLst>
          <pc:docMk/>
          <pc:sldMk cId="4095490316" sldId="276"/>
        </pc:sldMkLst>
      </pc:sldChg>
      <pc:sldChg chg="del">
        <pc:chgData name="Asra Aslam" userId="f4a78427-b6e0-474b-9a03-ff02aaa10054" providerId="ADAL" clId="{87D97E62-CE1C-4D8E-834E-A063F65A4C24}" dt="2023-04-21T18:11:08.756" v="2" actId="47"/>
        <pc:sldMkLst>
          <pc:docMk/>
          <pc:sldMk cId="799369074" sldId="279"/>
        </pc:sldMkLst>
      </pc:sldChg>
      <pc:sldChg chg="del">
        <pc:chgData name="Asra Aslam" userId="f4a78427-b6e0-474b-9a03-ff02aaa10054" providerId="ADAL" clId="{87D97E62-CE1C-4D8E-834E-A063F65A4C24}" dt="2023-04-21T18:11:10.356" v="4" actId="47"/>
        <pc:sldMkLst>
          <pc:docMk/>
          <pc:sldMk cId="1911637993" sldId="280"/>
        </pc:sldMkLst>
      </pc:sldChg>
      <pc:sldChg chg="modSp mod">
        <pc:chgData name="Asra Aslam" userId="f4a78427-b6e0-474b-9a03-ff02aaa10054" providerId="ADAL" clId="{87D97E62-CE1C-4D8E-834E-A063F65A4C24}" dt="2023-04-21T18:12:02.392" v="62" actId="14100"/>
        <pc:sldMkLst>
          <pc:docMk/>
          <pc:sldMk cId="398236042" sldId="1106"/>
        </pc:sldMkLst>
        <pc:spChg chg="mod">
          <ac:chgData name="Asra Aslam" userId="f4a78427-b6e0-474b-9a03-ff02aaa10054" providerId="ADAL" clId="{87D97E62-CE1C-4D8E-834E-A063F65A4C24}" dt="2023-04-21T18:12:02.392" v="62" actId="14100"/>
          <ac:spMkLst>
            <pc:docMk/>
            <pc:sldMk cId="398236042" sldId="1106"/>
            <ac:spMk id="31" creationId="{03CCB40F-E424-CBE6-48C3-8377B4E66760}"/>
          </ac:spMkLst>
        </pc:spChg>
      </pc:sldChg>
      <pc:sldChg chg="del">
        <pc:chgData name="Asra Aslam" userId="f4a78427-b6e0-474b-9a03-ff02aaa10054" providerId="ADAL" clId="{87D97E62-CE1C-4D8E-834E-A063F65A4C24}" dt="2023-04-21T18:11:07.248" v="1" actId="47"/>
        <pc:sldMkLst>
          <pc:docMk/>
          <pc:sldMk cId="2967612490" sldId="1107"/>
        </pc:sldMkLst>
      </pc:sldChg>
      <pc:sldChg chg="modSp mod">
        <pc:chgData name="Asra Aslam" userId="f4a78427-b6e0-474b-9a03-ff02aaa10054" providerId="ADAL" clId="{87D97E62-CE1C-4D8E-834E-A063F65A4C24}" dt="2023-04-21T18:12:18.276" v="90" actId="1076"/>
        <pc:sldMkLst>
          <pc:docMk/>
          <pc:sldMk cId="1075149735" sldId="1108"/>
        </pc:sldMkLst>
        <pc:spChg chg="mod">
          <ac:chgData name="Asra Aslam" userId="f4a78427-b6e0-474b-9a03-ff02aaa10054" providerId="ADAL" clId="{87D97E62-CE1C-4D8E-834E-A063F65A4C24}" dt="2023-04-21T18:12:15.873" v="89" actId="14100"/>
          <ac:spMkLst>
            <pc:docMk/>
            <pc:sldMk cId="1075149735" sldId="1108"/>
            <ac:spMk id="31" creationId="{03CCB40F-E424-CBE6-48C3-8377B4E66760}"/>
          </ac:spMkLst>
        </pc:spChg>
        <pc:grpChg chg="mod">
          <ac:chgData name="Asra Aslam" userId="f4a78427-b6e0-474b-9a03-ff02aaa10054" providerId="ADAL" clId="{87D97E62-CE1C-4D8E-834E-A063F65A4C24}" dt="2023-04-21T18:12:18.276" v="90" actId="1076"/>
          <ac:grpSpMkLst>
            <pc:docMk/>
            <pc:sldMk cId="1075149735" sldId="1108"/>
            <ac:grpSpMk id="20" creationId="{AA174CCD-BEDD-39DC-23A5-3FFA6403C689}"/>
          </ac:grpSpMkLst>
        </pc:grpChg>
      </pc:sldChg>
      <pc:sldChg chg="del">
        <pc:chgData name="Asra Aslam" userId="f4a78427-b6e0-474b-9a03-ff02aaa10054" providerId="ADAL" clId="{87D97E62-CE1C-4D8E-834E-A063F65A4C24}" dt="2023-04-21T18:11:04.467" v="0" actId="47"/>
        <pc:sldMkLst>
          <pc:docMk/>
          <pc:sldMk cId="2553368636" sldId="1109"/>
        </pc:sldMkLst>
      </pc:sldChg>
    </pc:docChg>
  </pc:docChgLst>
  <pc:docChgLst>
    <pc:chgData name="Asra Aslam" userId="f4a78427-b6e0-474b-9a03-ff02aaa10054" providerId="ADAL" clId="{A29E90E7-375B-4A39-B048-E2DF5EEB0F05}"/>
    <pc:docChg chg="undo custSel addSld delSld modSld sldOrd delMainMaster modMainMaster">
      <pc:chgData name="Asra Aslam" userId="f4a78427-b6e0-474b-9a03-ff02aaa10054" providerId="ADAL" clId="{A29E90E7-375B-4A39-B048-E2DF5EEB0F05}" dt="2023-06-19T16:35:04.327" v="8848" actId="403"/>
      <pc:docMkLst>
        <pc:docMk/>
      </pc:docMkLst>
      <pc:sldChg chg="modSp mod setBg">
        <pc:chgData name="Asra Aslam" userId="f4a78427-b6e0-474b-9a03-ff02aaa10054" providerId="ADAL" clId="{A29E90E7-375B-4A39-B048-E2DF5EEB0F05}" dt="2023-06-14T10:17:59.511" v="891" actId="14100"/>
        <pc:sldMkLst>
          <pc:docMk/>
          <pc:sldMk cId="1242868994" sldId="261"/>
        </pc:sldMkLst>
        <pc:spChg chg="mod">
          <ac:chgData name="Asra Aslam" userId="f4a78427-b6e0-474b-9a03-ff02aaa10054" providerId="ADAL" clId="{A29E90E7-375B-4A39-B048-E2DF5EEB0F05}" dt="2023-06-14T10:17:59.511" v="891" actId="14100"/>
          <ac:spMkLst>
            <pc:docMk/>
            <pc:sldMk cId="1242868994" sldId="261"/>
            <ac:spMk id="2" creationId="{4E1A82F0-AF32-4A15-A9D9-5F7609504651}"/>
          </ac:spMkLst>
        </pc:spChg>
        <pc:spChg chg="mod">
          <ac:chgData name="Asra Aslam" userId="f4a78427-b6e0-474b-9a03-ff02aaa10054" providerId="ADAL" clId="{A29E90E7-375B-4A39-B048-E2DF5EEB0F05}" dt="2023-06-14T10:07:13.581" v="806" actId="20577"/>
          <ac:spMkLst>
            <pc:docMk/>
            <pc:sldMk cId="1242868994" sldId="261"/>
            <ac:spMk id="12" creationId="{AC9E7BFA-EEB7-5D68-FD28-67CAE9582623}"/>
          </ac:spMkLst>
        </pc:spChg>
        <pc:spChg chg="mod">
          <ac:chgData name="Asra Aslam" userId="f4a78427-b6e0-474b-9a03-ff02aaa10054" providerId="ADAL" clId="{A29E90E7-375B-4A39-B048-E2DF5EEB0F05}" dt="2023-06-14T10:17:48.737" v="890" actId="20577"/>
          <ac:spMkLst>
            <pc:docMk/>
            <pc:sldMk cId="1242868994" sldId="261"/>
            <ac:spMk id="13" creationId="{534F2CEE-0E5B-2BDB-4028-79D381BE295A}"/>
          </ac:spMkLst>
        </pc:spChg>
      </pc:sldChg>
      <pc:sldChg chg="addSp delSp modSp mod modAnim">
        <pc:chgData name="Asra Aslam" userId="f4a78427-b6e0-474b-9a03-ff02aaa10054" providerId="ADAL" clId="{A29E90E7-375B-4A39-B048-E2DF5EEB0F05}" dt="2023-06-19T16:25:06.578" v="8734"/>
        <pc:sldMkLst>
          <pc:docMk/>
          <pc:sldMk cId="4253031168" sldId="266"/>
        </pc:sldMkLst>
        <pc:spChg chg="mod">
          <ac:chgData name="Asra Aslam" userId="f4a78427-b6e0-474b-9a03-ff02aaa10054" providerId="ADAL" clId="{A29E90E7-375B-4A39-B048-E2DF5EEB0F05}" dt="2023-06-15T23:23:49.917" v="5493" actId="1076"/>
          <ac:spMkLst>
            <pc:docMk/>
            <pc:sldMk cId="4253031168" sldId="266"/>
            <ac:spMk id="2" creationId="{8ECB3A91-3806-4222-9321-35A71697780F}"/>
          </ac:spMkLst>
        </pc:spChg>
        <pc:spChg chg="mod">
          <ac:chgData name="Asra Aslam" userId="f4a78427-b6e0-474b-9a03-ff02aaa10054" providerId="ADAL" clId="{A29E90E7-375B-4A39-B048-E2DF5EEB0F05}" dt="2023-06-15T23:01:33.021" v="5029" actId="6549"/>
          <ac:spMkLst>
            <pc:docMk/>
            <pc:sldMk cId="4253031168" sldId="266"/>
            <ac:spMk id="4" creationId="{F46930F6-5344-6B3D-EC76-0712EC210709}"/>
          </ac:spMkLst>
        </pc:spChg>
        <pc:spChg chg="mod">
          <ac:chgData name="Asra Aslam" userId="f4a78427-b6e0-474b-9a03-ff02aaa10054" providerId="ADAL" clId="{A29E90E7-375B-4A39-B048-E2DF5EEB0F05}" dt="2023-06-15T23:21:01.948" v="5452" actId="14100"/>
          <ac:spMkLst>
            <pc:docMk/>
            <pc:sldMk cId="4253031168" sldId="266"/>
            <ac:spMk id="5" creationId="{E41228E2-7421-6165-0CFC-5C4FE9767511}"/>
          </ac:spMkLst>
        </pc:spChg>
        <pc:spChg chg="mod">
          <ac:chgData name="Asra Aslam" userId="f4a78427-b6e0-474b-9a03-ff02aaa10054" providerId="ADAL" clId="{A29E90E7-375B-4A39-B048-E2DF5EEB0F05}" dt="2023-06-15T23:21:34.089" v="5463" actId="1076"/>
          <ac:spMkLst>
            <pc:docMk/>
            <pc:sldMk cId="4253031168" sldId="266"/>
            <ac:spMk id="7" creationId="{B9000615-BC3C-6F28-C795-689B08CAB905}"/>
          </ac:spMkLst>
        </pc:spChg>
        <pc:spChg chg="mod">
          <ac:chgData name="Asra Aslam" userId="f4a78427-b6e0-474b-9a03-ff02aaa10054" providerId="ADAL" clId="{A29E90E7-375B-4A39-B048-E2DF5EEB0F05}" dt="2023-06-15T23:21:08.244" v="5454" actId="14100"/>
          <ac:spMkLst>
            <pc:docMk/>
            <pc:sldMk cId="4253031168" sldId="266"/>
            <ac:spMk id="8" creationId="{36704501-D170-87A3-15BE-279AF31C029A}"/>
          </ac:spMkLst>
        </pc:spChg>
        <pc:spChg chg="del mod">
          <ac:chgData name="Asra Aslam" userId="f4a78427-b6e0-474b-9a03-ff02aaa10054" providerId="ADAL" clId="{A29E90E7-375B-4A39-B048-E2DF5EEB0F05}" dt="2023-06-16T11:43:53.598" v="5906" actId="478"/>
          <ac:spMkLst>
            <pc:docMk/>
            <pc:sldMk cId="4253031168" sldId="266"/>
            <ac:spMk id="9" creationId="{4BF91A83-32CE-475C-BBFB-5AA7BFA6ECA2}"/>
          </ac:spMkLst>
        </pc:spChg>
        <pc:spChg chg="mod">
          <ac:chgData name="Asra Aslam" userId="f4a78427-b6e0-474b-9a03-ff02aaa10054" providerId="ADAL" clId="{A29E90E7-375B-4A39-B048-E2DF5EEB0F05}" dt="2023-06-15T23:21:50.501" v="5467" actId="14100"/>
          <ac:spMkLst>
            <pc:docMk/>
            <pc:sldMk cId="4253031168" sldId="266"/>
            <ac:spMk id="11" creationId="{B30EF21A-130F-02C2-82AE-87617AA7BD0E}"/>
          </ac:spMkLst>
        </pc:spChg>
        <pc:spChg chg="mod">
          <ac:chgData name="Asra Aslam" userId="f4a78427-b6e0-474b-9a03-ff02aaa10054" providerId="ADAL" clId="{A29E90E7-375B-4A39-B048-E2DF5EEB0F05}" dt="2023-06-16T11:36:11.560" v="5706" actId="20577"/>
          <ac:spMkLst>
            <pc:docMk/>
            <pc:sldMk cId="4253031168" sldId="266"/>
            <ac:spMk id="12" creationId="{F9F444EA-11E2-D97F-3604-5A8D127C921C}"/>
          </ac:spMkLst>
        </pc:spChg>
        <pc:spChg chg="mod">
          <ac:chgData name="Asra Aslam" userId="f4a78427-b6e0-474b-9a03-ff02aaa10054" providerId="ADAL" clId="{A29E90E7-375B-4A39-B048-E2DF5EEB0F05}" dt="2023-06-15T23:21:24.872" v="5460" actId="14100"/>
          <ac:spMkLst>
            <pc:docMk/>
            <pc:sldMk cId="4253031168" sldId="266"/>
            <ac:spMk id="14" creationId="{0297DB7D-347D-9D98-D759-A66EC0ABFAFE}"/>
          </ac:spMkLst>
        </pc:spChg>
        <pc:spChg chg="mod">
          <ac:chgData name="Asra Aslam" userId="f4a78427-b6e0-474b-9a03-ff02aaa10054" providerId="ADAL" clId="{A29E90E7-375B-4A39-B048-E2DF5EEB0F05}" dt="2023-06-16T11:38:25.644" v="5742" actId="14100"/>
          <ac:spMkLst>
            <pc:docMk/>
            <pc:sldMk cId="4253031168" sldId="266"/>
            <ac:spMk id="15" creationId="{49167BD7-8193-4304-8D36-BC4FB09E9432}"/>
          </ac:spMkLst>
        </pc:spChg>
        <pc:spChg chg="add del mod">
          <ac:chgData name="Asra Aslam" userId="f4a78427-b6e0-474b-9a03-ff02aaa10054" providerId="ADAL" clId="{A29E90E7-375B-4A39-B048-E2DF5EEB0F05}" dt="2023-06-16T11:39:38.486" v="5744"/>
          <ac:spMkLst>
            <pc:docMk/>
            <pc:sldMk cId="4253031168" sldId="266"/>
            <ac:spMk id="16" creationId="{363E55A4-0F3A-7A4D-A09B-85E26E38A0DC}"/>
          </ac:spMkLst>
        </pc:spChg>
        <pc:spChg chg="add del mod">
          <ac:chgData name="Asra Aslam" userId="f4a78427-b6e0-474b-9a03-ff02aaa10054" providerId="ADAL" clId="{A29E90E7-375B-4A39-B048-E2DF5EEB0F05}" dt="2023-06-16T11:39:38.486" v="5744"/>
          <ac:spMkLst>
            <pc:docMk/>
            <pc:sldMk cId="4253031168" sldId="266"/>
            <ac:spMk id="17" creationId="{9EF4B735-BAF2-AE5B-2B8E-9F429C108BA3}"/>
          </ac:spMkLst>
        </pc:spChg>
        <pc:spChg chg="mod">
          <ac:chgData name="Asra Aslam" userId="f4a78427-b6e0-474b-9a03-ff02aaa10054" providerId="ADAL" clId="{A29E90E7-375B-4A39-B048-E2DF5EEB0F05}" dt="2023-06-16T11:48:17.243" v="5974" actId="14100"/>
          <ac:spMkLst>
            <pc:docMk/>
            <pc:sldMk cId="4253031168" sldId="266"/>
            <ac:spMk id="19" creationId="{92D399CA-CB31-3FF3-B37B-78FF467AE7F2}"/>
          </ac:spMkLst>
        </pc:spChg>
        <pc:spChg chg="mod">
          <ac:chgData name="Asra Aslam" userId="f4a78427-b6e0-474b-9a03-ff02aaa10054" providerId="ADAL" clId="{A29E90E7-375B-4A39-B048-E2DF5EEB0F05}" dt="2023-06-16T11:42:16.798" v="5859" actId="20577"/>
          <ac:spMkLst>
            <pc:docMk/>
            <pc:sldMk cId="4253031168" sldId="266"/>
            <ac:spMk id="22" creationId="{8ACAF5C1-83D1-54D7-EEA8-761CE9179718}"/>
          </ac:spMkLst>
        </pc:spChg>
        <pc:spChg chg="del mod">
          <ac:chgData name="Asra Aslam" userId="f4a78427-b6e0-474b-9a03-ff02aaa10054" providerId="ADAL" clId="{A29E90E7-375B-4A39-B048-E2DF5EEB0F05}" dt="2023-06-16T11:40:10.323" v="5752" actId="478"/>
          <ac:spMkLst>
            <pc:docMk/>
            <pc:sldMk cId="4253031168" sldId="266"/>
            <ac:spMk id="23" creationId="{3FA7673A-C1F4-44C3-F49F-B7FE9D82F143}"/>
          </ac:spMkLst>
        </pc:spChg>
        <pc:spChg chg="mod">
          <ac:chgData name="Asra Aslam" userId="f4a78427-b6e0-474b-9a03-ff02aaa10054" providerId="ADAL" clId="{A29E90E7-375B-4A39-B048-E2DF5EEB0F05}" dt="2023-06-16T11:41:09.843" v="5806" actId="14100"/>
          <ac:spMkLst>
            <pc:docMk/>
            <pc:sldMk cId="4253031168" sldId="266"/>
            <ac:spMk id="25" creationId="{1CF67C9C-DD6B-ABA6-9186-1C1C54AEC553}"/>
          </ac:spMkLst>
        </pc:spChg>
        <pc:spChg chg="mod">
          <ac:chgData name="Asra Aslam" userId="f4a78427-b6e0-474b-9a03-ff02aaa10054" providerId="ADAL" clId="{A29E90E7-375B-4A39-B048-E2DF5EEB0F05}" dt="2023-06-16T11:41:13.459" v="5807" actId="1076"/>
          <ac:spMkLst>
            <pc:docMk/>
            <pc:sldMk cId="4253031168" sldId="266"/>
            <ac:spMk id="26" creationId="{9E5D536A-2439-CB84-95D6-9A4BD5938F58}"/>
          </ac:spMkLst>
        </pc:spChg>
        <pc:spChg chg="mod">
          <ac:chgData name="Asra Aslam" userId="f4a78427-b6e0-474b-9a03-ff02aaa10054" providerId="ADAL" clId="{A29E90E7-375B-4A39-B048-E2DF5EEB0F05}" dt="2023-06-16T11:42:49.601" v="5887" actId="14100"/>
          <ac:spMkLst>
            <pc:docMk/>
            <pc:sldMk cId="4253031168" sldId="266"/>
            <ac:spMk id="28" creationId="{19D82E44-F5BF-DF7D-E441-E5C8335C876E}"/>
          </ac:spMkLst>
        </pc:spChg>
        <pc:spChg chg="mod">
          <ac:chgData name="Asra Aslam" userId="f4a78427-b6e0-474b-9a03-ff02aaa10054" providerId="ADAL" clId="{A29E90E7-375B-4A39-B048-E2DF5EEB0F05}" dt="2023-06-16T11:42:44.799" v="5886" actId="1076"/>
          <ac:spMkLst>
            <pc:docMk/>
            <pc:sldMk cId="4253031168" sldId="266"/>
            <ac:spMk id="29" creationId="{AFD432F4-30FD-6EEC-FC6A-54C35EE15B67}"/>
          </ac:spMkLst>
        </pc:spChg>
        <pc:spChg chg="mod">
          <ac:chgData name="Asra Aslam" userId="f4a78427-b6e0-474b-9a03-ff02aaa10054" providerId="ADAL" clId="{A29E90E7-375B-4A39-B048-E2DF5EEB0F05}" dt="2023-06-16T11:42:03.166" v="5854" actId="14100"/>
          <ac:spMkLst>
            <pc:docMk/>
            <pc:sldMk cId="4253031168" sldId="266"/>
            <ac:spMk id="31" creationId="{FB48EB6E-DD66-B3C5-5664-76973994A5B9}"/>
          </ac:spMkLst>
        </pc:spChg>
        <pc:spChg chg="mod">
          <ac:chgData name="Asra Aslam" userId="f4a78427-b6e0-474b-9a03-ff02aaa10054" providerId="ADAL" clId="{A29E90E7-375B-4A39-B048-E2DF5EEB0F05}" dt="2023-06-16T11:42:05.069" v="5855" actId="1076"/>
          <ac:spMkLst>
            <pc:docMk/>
            <pc:sldMk cId="4253031168" sldId="266"/>
            <ac:spMk id="32" creationId="{DD5AFBE7-733C-3759-F2ED-98525646674C}"/>
          </ac:spMkLst>
        </pc:spChg>
        <pc:spChg chg="mod">
          <ac:chgData name="Asra Aslam" userId="f4a78427-b6e0-474b-9a03-ff02aaa10054" providerId="ADAL" clId="{A29E90E7-375B-4A39-B048-E2DF5EEB0F05}" dt="2023-06-16T11:42:20.293" v="5860"/>
          <ac:spMkLst>
            <pc:docMk/>
            <pc:sldMk cId="4253031168" sldId="266"/>
            <ac:spMk id="34" creationId="{975753EC-81DE-CE10-F9EC-A273D09172CC}"/>
          </ac:spMkLst>
        </pc:spChg>
        <pc:spChg chg="mod">
          <ac:chgData name="Asra Aslam" userId="f4a78427-b6e0-474b-9a03-ff02aaa10054" providerId="ADAL" clId="{A29E90E7-375B-4A39-B048-E2DF5EEB0F05}" dt="2023-06-16T11:48:21.804" v="5975" actId="1076"/>
          <ac:spMkLst>
            <pc:docMk/>
            <pc:sldMk cId="4253031168" sldId="266"/>
            <ac:spMk id="35" creationId="{3AF008E3-A9AD-46FA-0622-7B39359219D4}"/>
          </ac:spMkLst>
        </pc:spChg>
        <pc:spChg chg="mod">
          <ac:chgData name="Asra Aslam" userId="f4a78427-b6e0-474b-9a03-ff02aaa10054" providerId="ADAL" clId="{A29E90E7-375B-4A39-B048-E2DF5EEB0F05}" dt="2023-06-16T11:47:17.532" v="5960" actId="14100"/>
          <ac:spMkLst>
            <pc:docMk/>
            <pc:sldMk cId="4253031168" sldId="266"/>
            <ac:spMk id="37" creationId="{C5CD11C9-FD24-F652-612F-55CFD817075D}"/>
          </ac:spMkLst>
        </pc:spChg>
        <pc:spChg chg="mod">
          <ac:chgData name="Asra Aslam" userId="f4a78427-b6e0-474b-9a03-ff02aaa10054" providerId="ADAL" clId="{A29E90E7-375B-4A39-B048-E2DF5EEB0F05}" dt="2023-06-16T11:47:14.757" v="5959" actId="1076"/>
          <ac:spMkLst>
            <pc:docMk/>
            <pc:sldMk cId="4253031168" sldId="266"/>
            <ac:spMk id="38" creationId="{51036DB9-04D9-D0A1-9181-F81CF4ACE13E}"/>
          </ac:spMkLst>
        </pc:spChg>
        <pc:spChg chg="mod">
          <ac:chgData name="Asra Aslam" userId="f4a78427-b6e0-474b-9a03-ff02aaa10054" providerId="ADAL" clId="{A29E90E7-375B-4A39-B048-E2DF5EEB0F05}" dt="2023-06-16T11:48:59.990" v="5981"/>
          <ac:spMkLst>
            <pc:docMk/>
            <pc:sldMk cId="4253031168" sldId="266"/>
            <ac:spMk id="40" creationId="{C8446002-9526-59D5-EA86-9EBB37F22777}"/>
          </ac:spMkLst>
        </pc:spChg>
        <pc:spChg chg="mod">
          <ac:chgData name="Asra Aslam" userId="f4a78427-b6e0-474b-9a03-ff02aaa10054" providerId="ADAL" clId="{A29E90E7-375B-4A39-B048-E2DF5EEB0F05}" dt="2023-06-16T11:44:35.679" v="5919" actId="1076"/>
          <ac:spMkLst>
            <pc:docMk/>
            <pc:sldMk cId="4253031168" sldId="266"/>
            <ac:spMk id="41" creationId="{02E3EC3A-E7BD-DD77-AC5A-4258EE7D8520}"/>
          </ac:spMkLst>
        </pc:spChg>
        <pc:spChg chg="mod">
          <ac:chgData name="Asra Aslam" userId="f4a78427-b6e0-474b-9a03-ff02aaa10054" providerId="ADAL" clId="{A29E90E7-375B-4A39-B048-E2DF5EEB0F05}" dt="2023-06-16T11:47:37.560" v="5965" actId="14100"/>
          <ac:spMkLst>
            <pc:docMk/>
            <pc:sldMk cId="4253031168" sldId="266"/>
            <ac:spMk id="43" creationId="{28E0E901-CD67-B1E1-43DF-7F7B3AC26BF9}"/>
          </ac:spMkLst>
        </pc:spChg>
        <pc:spChg chg="mod">
          <ac:chgData name="Asra Aslam" userId="f4a78427-b6e0-474b-9a03-ff02aaa10054" providerId="ADAL" clId="{A29E90E7-375B-4A39-B048-E2DF5EEB0F05}" dt="2023-06-16T11:47:32.464" v="5963" actId="1076"/>
          <ac:spMkLst>
            <pc:docMk/>
            <pc:sldMk cId="4253031168" sldId="266"/>
            <ac:spMk id="44" creationId="{6A40C570-4281-BC52-2C0D-94BD0695C24F}"/>
          </ac:spMkLst>
        </pc:spChg>
        <pc:spChg chg="mod">
          <ac:chgData name="Asra Aslam" userId="f4a78427-b6e0-474b-9a03-ff02aaa10054" providerId="ADAL" clId="{A29E90E7-375B-4A39-B048-E2DF5EEB0F05}" dt="2023-06-16T11:46:42.642" v="5950" actId="14100"/>
          <ac:spMkLst>
            <pc:docMk/>
            <pc:sldMk cId="4253031168" sldId="266"/>
            <ac:spMk id="46" creationId="{AB83A264-AC9D-5422-4A79-403C3985CABE}"/>
          </ac:spMkLst>
        </pc:spChg>
        <pc:spChg chg="mod">
          <ac:chgData name="Asra Aslam" userId="f4a78427-b6e0-474b-9a03-ff02aaa10054" providerId="ADAL" clId="{A29E90E7-375B-4A39-B048-E2DF5EEB0F05}" dt="2023-06-16T11:46:45.700" v="5951" actId="1076"/>
          <ac:spMkLst>
            <pc:docMk/>
            <pc:sldMk cId="4253031168" sldId="266"/>
            <ac:spMk id="47" creationId="{45789FFD-4E06-D67F-DA65-B0271BD7916E}"/>
          </ac:spMkLst>
        </pc:spChg>
        <pc:spChg chg="add mod">
          <ac:chgData name="Asra Aslam" userId="f4a78427-b6e0-474b-9a03-ff02aaa10054" providerId="ADAL" clId="{A29E90E7-375B-4A39-B048-E2DF5EEB0F05}" dt="2023-06-16T15:35:49.018" v="8282" actId="1076"/>
          <ac:spMkLst>
            <pc:docMk/>
            <pc:sldMk cId="4253031168" sldId="266"/>
            <ac:spMk id="48" creationId="{BC151ADC-579D-98A0-1DE7-578A09EC34A0}"/>
          </ac:spMkLst>
        </pc:spChg>
        <pc:spChg chg="add mod">
          <ac:chgData name="Asra Aslam" userId="f4a78427-b6e0-474b-9a03-ff02aaa10054" providerId="ADAL" clId="{A29E90E7-375B-4A39-B048-E2DF5EEB0F05}" dt="2023-06-16T11:51:01.929" v="6004" actId="14100"/>
          <ac:spMkLst>
            <pc:docMk/>
            <pc:sldMk cId="4253031168" sldId="266"/>
            <ac:spMk id="49" creationId="{20FFF515-8FEF-113F-A5FF-302959FA45BD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51" creationId="{D4EDC792-E76B-8B30-679C-BFCEE2695EA8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52" creationId="{A35291FC-241E-F73A-A3B4-364141FF28BF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54" creationId="{6C220321-394D-405F-5553-61F15E36BADB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55" creationId="{E01FF7F9-613B-FC69-6E24-C8CFA7B4502E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57" creationId="{AFD6FE90-9089-0F33-EBDE-50D1F1FCB6BC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58" creationId="{89427EA7-67B2-D7CB-E84F-D57C67E627D1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60" creationId="{7CA45881-B1C4-11F3-4F20-F42D29F01479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61" creationId="{A13EB48A-F04D-D216-F19D-2AF438029973}"/>
          </ac:spMkLst>
        </pc:spChg>
        <pc:spChg chg="mod">
          <ac:chgData name="Asra Aslam" userId="f4a78427-b6e0-474b-9a03-ff02aaa10054" providerId="ADAL" clId="{A29E90E7-375B-4A39-B048-E2DF5EEB0F05}" dt="2023-06-16T11:54:27.479" v="6025" actId="207"/>
          <ac:spMkLst>
            <pc:docMk/>
            <pc:sldMk cId="4253031168" sldId="266"/>
            <ac:spMk id="63" creationId="{E440E49C-37CF-5B05-FE27-EDBAC28D5CED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64" creationId="{217D0B7D-F6DF-71F3-F99A-930983C5F4E7}"/>
          </ac:spMkLst>
        </pc:spChg>
        <pc:spChg chg="mod">
          <ac:chgData name="Asra Aslam" userId="f4a78427-b6e0-474b-9a03-ff02aaa10054" providerId="ADAL" clId="{A29E90E7-375B-4A39-B048-E2DF5EEB0F05}" dt="2023-06-16T11:54:14.685" v="6022" actId="207"/>
          <ac:spMkLst>
            <pc:docMk/>
            <pc:sldMk cId="4253031168" sldId="266"/>
            <ac:spMk id="66" creationId="{142DDD02-14E0-141D-0119-4A9B9B7C550E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67" creationId="{CC812077-5FC6-FEAA-F418-1417921B77D2}"/>
          </ac:spMkLst>
        </pc:spChg>
        <pc:spChg chg="mod">
          <ac:chgData name="Asra Aslam" userId="f4a78427-b6e0-474b-9a03-ff02aaa10054" providerId="ADAL" clId="{A29E90E7-375B-4A39-B048-E2DF5EEB0F05}" dt="2023-06-16T11:54:31.276" v="6026" actId="207"/>
          <ac:spMkLst>
            <pc:docMk/>
            <pc:sldMk cId="4253031168" sldId="266"/>
            <ac:spMk id="69" creationId="{3F6A3AB0-3FB1-7A72-AB7D-C78CBADBF95D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70" creationId="{64BB7249-7FD5-506E-9A94-4C708AF11DB0}"/>
          </ac:spMkLst>
        </pc:spChg>
        <pc:spChg chg="mod">
          <ac:chgData name="Asra Aslam" userId="f4a78427-b6e0-474b-9a03-ff02aaa10054" providerId="ADAL" clId="{A29E90E7-375B-4A39-B048-E2DF5EEB0F05}" dt="2023-06-16T11:54:23.601" v="6024" actId="207"/>
          <ac:spMkLst>
            <pc:docMk/>
            <pc:sldMk cId="4253031168" sldId="266"/>
            <ac:spMk id="72" creationId="{085FC011-E399-C44B-B58B-2D371E12C1C2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73" creationId="{45CF6D14-BB10-5EF5-3EB8-04D3B1AAF7FD}"/>
          </ac:spMkLst>
        </pc:spChg>
        <pc:spChg chg="mod">
          <ac:chgData name="Asra Aslam" userId="f4a78427-b6e0-474b-9a03-ff02aaa10054" providerId="ADAL" clId="{A29E90E7-375B-4A39-B048-E2DF5EEB0F05}" dt="2023-06-16T11:54:10.570" v="6021" actId="207"/>
          <ac:spMkLst>
            <pc:docMk/>
            <pc:sldMk cId="4253031168" sldId="266"/>
            <ac:spMk id="75" creationId="{0B259EA9-A1DA-AA94-A3AF-675697D17C5E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76" creationId="{C6F9EF2F-EF41-9C31-F0F6-E6B48FADAFEA}"/>
          </ac:spMkLst>
        </pc:spChg>
        <pc:spChg chg="mod">
          <ac:chgData name="Asra Aslam" userId="f4a78427-b6e0-474b-9a03-ff02aaa10054" providerId="ADAL" clId="{A29E90E7-375B-4A39-B048-E2DF5EEB0F05}" dt="2023-06-16T11:54:20.040" v="6023" actId="207"/>
          <ac:spMkLst>
            <pc:docMk/>
            <pc:sldMk cId="4253031168" sldId="266"/>
            <ac:spMk id="78" creationId="{ABAE4C6A-DB9F-E0D5-0C41-ED00D3C824F8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79" creationId="{1490B8CF-BC8F-2931-FDF8-4652382A8775}"/>
          </ac:spMkLst>
        </pc:spChg>
        <pc:spChg chg="mod">
          <ac:chgData name="Asra Aslam" userId="f4a78427-b6e0-474b-9a03-ff02aaa10054" providerId="ADAL" clId="{A29E90E7-375B-4A39-B048-E2DF5EEB0F05}" dt="2023-06-16T11:55:21.736" v="6039" actId="1076"/>
          <ac:spMkLst>
            <pc:docMk/>
            <pc:sldMk cId="4253031168" sldId="266"/>
            <ac:spMk id="81" creationId="{0F436758-6E5C-DE73-0FC0-4FBCEA749B25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82" creationId="{BDA6A5EB-D3B3-FBE6-503A-E8CE973EDD86}"/>
          </ac:spMkLst>
        </pc:spChg>
        <pc:spChg chg="mod">
          <ac:chgData name="Asra Aslam" userId="f4a78427-b6e0-474b-9a03-ff02aaa10054" providerId="ADAL" clId="{A29E90E7-375B-4A39-B048-E2DF5EEB0F05}" dt="2023-06-16T11:54:53.889" v="6032" actId="207"/>
          <ac:spMkLst>
            <pc:docMk/>
            <pc:sldMk cId="4253031168" sldId="266"/>
            <ac:spMk id="84" creationId="{FD8AB965-397F-C244-E61D-444B96A26085}"/>
          </ac:spMkLst>
        </pc:spChg>
        <pc:spChg chg="mod">
          <ac:chgData name="Asra Aslam" userId="f4a78427-b6e0-474b-9a03-ff02aaa10054" providerId="ADAL" clId="{A29E90E7-375B-4A39-B048-E2DF5EEB0F05}" dt="2023-06-16T11:54:58.575" v="6033" actId="1076"/>
          <ac:spMkLst>
            <pc:docMk/>
            <pc:sldMk cId="4253031168" sldId="266"/>
            <ac:spMk id="85" creationId="{FEB2EA3A-228D-3B9E-A581-3B3BE50EEC68}"/>
          </ac:spMkLst>
        </pc:spChg>
        <pc:spChg chg="mod">
          <ac:chgData name="Asra Aslam" userId="f4a78427-b6e0-474b-9a03-ff02aaa10054" providerId="ADAL" clId="{A29E90E7-375B-4A39-B048-E2DF5EEB0F05}" dt="2023-06-16T11:54:36.124" v="6027" actId="207"/>
          <ac:spMkLst>
            <pc:docMk/>
            <pc:sldMk cId="4253031168" sldId="266"/>
            <ac:spMk id="87" creationId="{C65FCBC2-7D9B-2BB5-0FE3-BD45683F3EEA}"/>
          </ac:spMkLst>
        </pc:spChg>
        <pc:spChg chg="mod">
          <ac:chgData name="Asra Aslam" userId="f4a78427-b6e0-474b-9a03-ff02aaa10054" providerId="ADAL" clId="{A29E90E7-375B-4A39-B048-E2DF5EEB0F05}" dt="2023-06-16T11:50:35.840" v="5996"/>
          <ac:spMkLst>
            <pc:docMk/>
            <pc:sldMk cId="4253031168" sldId="266"/>
            <ac:spMk id="88" creationId="{7FA855A8-9F07-B0D4-51D1-8357120F5071}"/>
          </ac:spMkLst>
        </pc:spChg>
        <pc:grpChg chg="add del mod">
          <ac:chgData name="Asra Aslam" userId="f4a78427-b6e0-474b-9a03-ff02aaa10054" providerId="ADAL" clId="{A29E90E7-375B-4A39-B048-E2DF5EEB0F05}" dt="2023-06-16T11:50:35.239" v="5995" actId="21"/>
          <ac:grpSpMkLst>
            <pc:docMk/>
            <pc:sldMk cId="4253031168" sldId="266"/>
            <ac:grpSpMk id="3" creationId="{86B484CB-14DB-B434-E989-0D2440F73FD4}"/>
          </ac:grpSpMkLst>
        </pc:grpChg>
        <pc:grpChg chg="add del mod">
          <ac:chgData name="Asra Aslam" userId="f4a78427-b6e0-474b-9a03-ff02aaa10054" providerId="ADAL" clId="{A29E90E7-375B-4A39-B048-E2DF5EEB0F05}" dt="2023-06-16T11:50:35.239" v="5995" actId="21"/>
          <ac:grpSpMkLst>
            <pc:docMk/>
            <pc:sldMk cId="4253031168" sldId="266"/>
            <ac:grpSpMk id="6" creationId="{97910963-5DD6-509A-3D45-51D2D7B6D4E3}"/>
          </ac:grpSpMkLst>
        </pc:grpChg>
        <pc:grpChg chg="add del mod">
          <ac:chgData name="Asra Aslam" userId="f4a78427-b6e0-474b-9a03-ff02aaa10054" providerId="ADAL" clId="{A29E90E7-375B-4A39-B048-E2DF5EEB0F05}" dt="2023-06-16T11:50:35.239" v="5995" actId="21"/>
          <ac:grpSpMkLst>
            <pc:docMk/>
            <pc:sldMk cId="4253031168" sldId="266"/>
            <ac:grpSpMk id="10" creationId="{A3EFA77E-223E-D4D8-1C8F-7D5D1244239F}"/>
          </ac:grpSpMkLst>
        </pc:grpChg>
        <pc:grpChg chg="add del mod">
          <ac:chgData name="Asra Aslam" userId="f4a78427-b6e0-474b-9a03-ff02aaa10054" providerId="ADAL" clId="{A29E90E7-375B-4A39-B048-E2DF5EEB0F05}" dt="2023-06-16T11:50:35.239" v="5995" actId="21"/>
          <ac:grpSpMkLst>
            <pc:docMk/>
            <pc:sldMk cId="4253031168" sldId="266"/>
            <ac:grpSpMk id="13" creationId="{08283916-741A-8799-B83D-3A3B4430703C}"/>
          </ac:grpSpMkLst>
        </pc:grpChg>
        <pc:grpChg chg="add del mod">
          <ac:chgData name="Asra Aslam" userId="f4a78427-b6e0-474b-9a03-ff02aaa10054" providerId="ADAL" clId="{A29E90E7-375B-4A39-B048-E2DF5EEB0F05}" dt="2023-06-16T11:50:35.239" v="5995" actId="21"/>
          <ac:grpSpMkLst>
            <pc:docMk/>
            <pc:sldMk cId="4253031168" sldId="266"/>
            <ac:grpSpMk id="18" creationId="{170A1C69-66A2-D68E-E996-68565FA82EAF}"/>
          </ac:grpSpMkLst>
        </pc:grpChg>
        <pc:grpChg chg="del mod">
          <ac:chgData name="Asra Aslam" userId="f4a78427-b6e0-474b-9a03-ff02aaa10054" providerId="ADAL" clId="{A29E90E7-375B-4A39-B048-E2DF5EEB0F05}" dt="2023-06-16T11:40:10.323" v="5752" actId="478"/>
          <ac:grpSpMkLst>
            <pc:docMk/>
            <pc:sldMk cId="4253031168" sldId="266"/>
            <ac:grpSpMk id="20" creationId="{D84CE474-A6BC-2C46-2275-3A9F2699E761}"/>
          </ac:grpSpMkLst>
        </pc:grpChg>
        <pc:grpChg chg="add del mod">
          <ac:chgData name="Asra Aslam" userId="f4a78427-b6e0-474b-9a03-ff02aaa10054" providerId="ADAL" clId="{A29E90E7-375B-4A39-B048-E2DF5EEB0F05}" dt="2023-06-16T11:50:35.239" v="5995" actId="21"/>
          <ac:grpSpMkLst>
            <pc:docMk/>
            <pc:sldMk cId="4253031168" sldId="266"/>
            <ac:grpSpMk id="24" creationId="{DCAC3554-DF32-CF6C-8DB6-DDF556024993}"/>
          </ac:grpSpMkLst>
        </pc:grpChg>
        <pc:grpChg chg="add del mod">
          <ac:chgData name="Asra Aslam" userId="f4a78427-b6e0-474b-9a03-ff02aaa10054" providerId="ADAL" clId="{A29E90E7-375B-4A39-B048-E2DF5EEB0F05}" dt="2023-06-16T11:50:35.239" v="5995" actId="21"/>
          <ac:grpSpMkLst>
            <pc:docMk/>
            <pc:sldMk cId="4253031168" sldId="266"/>
            <ac:grpSpMk id="27" creationId="{A7508A5C-D521-297D-7F34-D493C42B8D31}"/>
          </ac:grpSpMkLst>
        </pc:grpChg>
        <pc:grpChg chg="add del mod">
          <ac:chgData name="Asra Aslam" userId="f4a78427-b6e0-474b-9a03-ff02aaa10054" providerId="ADAL" clId="{A29E90E7-375B-4A39-B048-E2DF5EEB0F05}" dt="2023-06-16T11:50:35.239" v="5995" actId="21"/>
          <ac:grpSpMkLst>
            <pc:docMk/>
            <pc:sldMk cId="4253031168" sldId="266"/>
            <ac:grpSpMk id="30" creationId="{A2B0895E-665F-A05B-CE95-0BC6B9F8A07D}"/>
          </ac:grpSpMkLst>
        </pc:grpChg>
        <pc:grpChg chg="add del mod">
          <ac:chgData name="Asra Aslam" userId="f4a78427-b6e0-474b-9a03-ff02aaa10054" providerId="ADAL" clId="{A29E90E7-375B-4A39-B048-E2DF5EEB0F05}" dt="2023-06-16T11:50:35.239" v="5995" actId="21"/>
          <ac:grpSpMkLst>
            <pc:docMk/>
            <pc:sldMk cId="4253031168" sldId="266"/>
            <ac:grpSpMk id="33" creationId="{348A27D6-D95E-88E5-9E96-029E3CB35D9C}"/>
          </ac:grpSpMkLst>
        </pc:grpChg>
        <pc:grpChg chg="add del mod">
          <ac:chgData name="Asra Aslam" userId="f4a78427-b6e0-474b-9a03-ff02aaa10054" providerId="ADAL" clId="{A29E90E7-375B-4A39-B048-E2DF5EEB0F05}" dt="2023-06-16T11:50:35.239" v="5995" actId="21"/>
          <ac:grpSpMkLst>
            <pc:docMk/>
            <pc:sldMk cId="4253031168" sldId="266"/>
            <ac:grpSpMk id="36" creationId="{04AA0558-0F05-9E7B-6BB0-319356CD5BE6}"/>
          </ac:grpSpMkLst>
        </pc:grpChg>
        <pc:grpChg chg="add del mod">
          <ac:chgData name="Asra Aslam" userId="f4a78427-b6e0-474b-9a03-ff02aaa10054" providerId="ADAL" clId="{A29E90E7-375B-4A39-B048-E2DF5EEB0F05}" dt="2023-06-16T11:50:35.239" v="5995" actId="21"/>
          <ac:grpSpMkLst>
            <pc:docMk/>
            <pc:sldMk cId="4253031168" sldId="266"/>
            <ac:grpSpMk id="39" creationId="{55D9E74A-EECD-F4F1-DE6C-B486942B8387}"/>
          </ac:grpSpMkLst>
        </pc:grpChg>
        <pc:grpChg chg="add del mod">
          <ac:chgData name="Asra Aslam" userId="f4a78427-b6e0-474b-9a03-ff02aaa10054" providerId="ADAL" clId="{A29E90E7-375B-4A39-B048-E2DF5EEB0F05}" dt="2023-06-16T11:50:35.239" v="5995" actId="21"/>
          <ac:grpSpMkLst>
            <pc:docMk/>
            <pc:sldMk cId="4253031168" sldId="266"/>
            <ac:grpSpMk id="42" creationId="{7927D98B-E048-9A4C-2AE3-9D94B7F3B6FB}"/>
          </ac:grpSpMkLst>
        </pc:grpChg>
        <pc:grpChg chg="add del mod">
          <ac:chgData name="Asra Aslam" userId="f4a78427-b6e0-474b-9a03-ff02aaa10054" providerId="ADAL" clId="{A29E90E7-375B-4A39-B048-E2DF5EEB0F05}" dt="2023-06-16T11:50:35.239" v="5995" actId="21"/>
          <ac:grpSpMkLst>
            <pc:docMk/>
            <pc:sldMk cId="4253031168" sldId="266"/>
            <ac:grpSpMk id="45" creationId="{3C7C220A-815C-4810-87EE-B611C25194C1}"/>
          </ac:grpSpMkLst>
        </pc:grpChg>
        <pc:grpChg chg="add mod">
          <ac:chgData name="Asra Aslam" userId="f4a78427-b6e0-474b-9a03-ff02aaa10054" providerId="ADAL" clId="{A29E90E7-375B-4A39-B048-E2DF5EEB0F05}" dt="2023-06-16T11:50:35.840" v="5996"/>
          <ac:grpSpMkLst>
            <pc:docMk/>
            <pc:sldMk cId="4253031168" sldId="266"/>
            <ac:grpSpMk id="50" creationId="{C0C12E9D-6393-CEAD-E415-96107B6EEFDA}"/>
          </ac:grpSpMkLst>
        </pc:grpChg>
        <pc:grpChg chg="add mod">
          <ac:chgData name="Asra Aslam" userId="f4a78427-b6e0-474b-9a03-ff02aaa10054" providerId="ADAL" clId="{A29E90E7-375B-4A39-B048-E2DF5EEB0F05}" dt="2023-06-16T11:50:35.840" v="5996"/>
          <ac:grpSpMkLst>
            <pc:docMk/>
            <pc:sldMk cId="4253031168" sldId="266"/>
            <ac:grpSpMk id="53" creationId="{4B3381E0-AD22-6251-6B54-1F59201B345C}"/>
          </ac:grpSpMkLst>
        </pc:grpChg>
        <pc:grpChg chg="add mod">
          <ac:chgData name="Asra Aslam" userId="f4a78427-b6e0-474b-9a03-ff02aaa10054" providerId="ADAL" clId="{A29E90E7-375B-4A39-B048-E2DF5EEB0F05}" dt="2023-06-16T11:50:35.840" v="5996"/>
          <ac:grpSpMkLst>
            <pc:docMk/>
            <pc:sldMk cId="4253031168" sldId="266"/>
            <ac:grpSpMk id="56" creationId="{D051A3A5-AAA9-32C2-392B-0DAA32B9FB9E}"/>
          </ac:grpSpMkLst>
        </pc:grpChg>
        <pc:grpChg chg="add mod">
          <ac:chgData name="Asra Aslam" userId="f4a78427-b6e0-474b-9a03-ff02aaa10054" providerId="ADAL" clId="{A29E90E7-375B-4A39-B048-E2DF5EEB0F05}" dt="2023-06-16T11:50:35.840" v="5996"/>
          <ac:grpSpMkLst>
            <pc:docMk/>
            <pc:sldMk cId="4253031168" sldId="266"/>
            <ac:grpSpMk id="59" creationId="{4E4BFE3C-7520-D678-3014-1F6C8F6A2856}"/>
          </ac:grpSpMkLst>
        </pc:grpChg>
        <pc:grpChg chg="add mod">
          <ac:chgData name="Asra Aslam" userId="f4a78427-b6e0-474b-9a03-ff02aaa10054" providerId="ADAL" clId="{A29E90E7-375B-4A39-B048-E2DF5EEB0F05}" dt="2023-06-16T15:35:59.653" v="8285" actId="1076"/>
          <ac:grpSpMkLst>
            <pc:docMk/>
            <pc:sldMk cId="4253031168" sldId="266"/>
            <ac:grpSpMk id="62" creationId="{7CE1D33F-0706-802F-EE2C-301C637F0349}"/>
          </ac:grpSpMkLst>
        </pc:grpChg>
        <pc:grpChg chg="add mod">
          <ac:chgData name="Asra Aslam" userId="f4a78427-b6e0-474b-9a03-ff02aaa10054" providerId="ADAL" clId="{A29E90E7-375B-4A39-B048-E2DF5EEB0F05}" dt="2023-06-16T11:50:35.840" v="5996"/>
          <ac:grpSpMkLst>
            <pc:docMk/>
            <pc:sldMk cId="4253031168" sldId="266"/>
            <ac:grpSpMk id="65" creationId="{36AF50AA-5ED0-2F48-C1A8-B0CEC7C38986}"/>
          </ac:grpSpMkLst>
        </pc:grpChg>
        <pc:grpChg chg="add mod">
          <ac:chgData name="Asra Aslam" userId="f4a78427-b6e0-474b-9a03-ff02aaa10054" providerId="ADAL" clId="{A29E90E7-375B-4A39-B048-E2DF5EEB0F05}" dt="2023-06-16T11:50:35.840" v="5996"/>
          <ac:grpSpMkLst>
            <pc:docMk/>
            <pc:sldMk cId="4253031168" sldId="266"/>
            <ac:grpSpMk id="68" creationId="{4237B71E-C4DB-1952-1B4A-E37B019374C5}"/>
          </ac:grpSpMkLst>
        </pc:grpChg>
        <pc:grpChg chg="add mod">
          <ac:chgData name="Asra Aslam" userId="f4a78427-b6e0-474b-9a03-ff02aaa10054" providerId="ADAL" clId="{A29E90E7-375B-4A39-B048-E2DF5EEB0F05}" dt="2023-06-16T11:50:35.840" v="5996"/>
          <ac:grpSpMkLst>
            <pc:docMk/>
            <pc:sldMk cId="4253031168" sldId="266"/>
            <ac:grpSpMk id="71" creationId="{55E27885-FED3-E62C-3C94-B02A807D76A7}"/>
          </ac:grpSpMkLst>
        </pc:grpChg>
        <pc:grpChg chg="add mod">
          <ac:chgData name="Asra Aslam" userId="f4a78427-b6e0-474b-9a03-ff02aaa10054" providerId="ADAL" clId="{A29E90E7-375B-4A39-B048-E2DF5EEB0F05}" dt="2023-06-16T15:21:45.546" v="8193" actId="1076"/>
          <ac:grpSpMkLst>
            <pc:docMk/>
            <pc:sldMk cId="4253031168" sldId="266"/>
            <ac:grpSpMk id="74" creationId="{13BA6332-C06D-AE09-7710-6813BC4758BE}"/>
          </ac:grpSpMkLst>
        </pc:grpChg>
        <pc:grpChg chg="add mod">
          <ac:chgData name="Asra Aslam" userId="f4a78427-b6e0-474b-9a03-ff02aaa10054" providerId="ADAL" clId="{A29E90E7-375B-4A39-B048-E2DF5EEB0F05}" dt="2023-06-16T11:50:52.562" v="6001" actId="1076"/>
          <ac:grpSpMkLst>
            <pc:docMk/>
            <pc:sldMk cId="4253031168" sldId="266"/>
            <ac:grpSpMk id="77" creationId="{A214BA6B-C409-EE90-F9BC-842FBFF8B98E}"/>
          </ac:grpSpMkLst>
        </pc:grpChg>
        <pc:grpChg chg="add mod">
          <ac:chgData name="Asra Aslam" userId="f4a78427-b6e0-474b-9a03-ff02aaa10054" providerId="ADAL" clId="{A29E90E7-375B-4A39-B048-E2DF5EEB0F05}" dt="2023-06-16T11:55:30.468" v="6045" actId="1076"/>
          <ac:grpSpMkLst>
            <pc:docMk/>
            <pc:sldMk cId="4253031168" sldId="266"/>
            <ac:grpSpMk id="80" creationId="{E4C7F793-D720-972B-B7E8-0E913A0F3C63}"/>
          </ac:grpSpMkLst>
        </pc:grpChg>
        <pc:grpChg chg="add mod">
          <ac:chgData name="Asra Aslam" userId="f4a78427-b6e0-474b-9a03-ff02aaa10054" providerId="ADAL" clId="{A29E90E7-375B-4A39-B048-E2DF5EEB0F05}" dt="2023-06-16T15:35:56.479" v="8284" actId="1076"/>
          <ac:grpSpMkLst>
            <pc:docMk/>
            <pc:sldMk cId="4253031168" sldId="266"/>
            <ac:grpSpMk id="83" creationId="{9C64B84D-8728-45A8-4994-90CF7C01B749}"/>
          </ac:grpSpMkLst>
        </pc:grpChg>
        <pc:grpChg chg="add mod">
          <ac:chgData name="Asra Aslam" userId="f4a78427-b6e0-474b-9a03-ff02aaa10054" providerId="ADAL" clId="{A29E90E7-375B-4A39-B048-E2DF5EEB0F05}" dt="2023-06-16T15:35:50.873" v="8283" actId="1076"/>
          <ac:grpSpMkLst>
            <pc:docMk/>
            <pc:sldMk cId="4253031168" sldId="266"/>
            <ac:grpSpMk id="86" creationId="{B270D92A-9EA1-A1E1-8282-36485194E468}"/>
          </ac:grpSpMkLst>
        </pc:grpChg>
        <pc:picChg chg="del mod">
          <ac:chgData name="Asra Aslam" userId="f4a78427-b6e0-474b-9a03-ff02aaa10054" providerId="ADAL" clId="{A29E90E7-375B-4A39-B048-E2DF5EEB0F05}" dt="2023-06-16T11:39:51.016" v="5747" actId="478"/>
          <ac:picMkLst>
            <pc:docMk/>
            <pc:sldMk cId="4253031168" sldId="266"/>
            <ac:picMk id="21" creationId="{22BFD5B8-D5D6-E6F4-285E-D28795B1A446}"/>
          </ac:picMkLst>
        </pc:picChg>
      </pc:sldChg>
      <pc:sldChg chg="modSp add del mod ord setBg">
        <pc:chgData name="Asra Aslam" userId="f4a78427-b6e0-474b-9a03-ff02aaa10054" providerId="ADAL" clId="{A29E90E7-375B-4A39-B048-E2DF5EEB0F05}" dt="2023-06-19T14:43:06.788" v="8454"/>
        <pc:sldMkLst>
          <pc:docMk/>
          <pc:sldMk cId="1051917173" sldId="609"/>
        </pc:sldMkLst>
        <pc:spChg chg="mod">
          <ac:chgData name="Asra Aslam" userId="f4a78427-b6e0-474b-9a03-ff02aaa10054" providerId="ADAL" clId="{A29E90E7-375B-4A39-B048-E2DF5EEB0F05}" dt="2023-06-16T12:49:04.603" v="6866" actId="27636"/>
          <ac:spMkLst>
            <pc:docMk/>
            <pc:sldMk cId="1051917173" sldId="609"/>
            <ac:spMk id="5" creationId="{00000000-0000-0000-0000-000000000000}"/>
          </ac:spMkLst>
        </pc:spChg>
        <pc:spChg chg="mod">
          <ac:chgData name="Asra Aslam" userId="f4a78427-b6e0-474b-9a03-ff02aaa10054" providerId="ADAL" clId="{A29E90E7-375B-4A39-B048-E2DF5EEB0F05}" dt="2023-06-14T09:42:28.258" v="743" actId="403"/>
          <ac:spMkLst>
            <pc:docMk/>
            <pc:sldMk cId="1051917173" sldId="609"/>
            <ac:spMk id="6" creationId="{00000000-0000-0000-0000-000000000000}"/>
          </ac:spMkLst>
        </pc:spChg>
      </pc:sldChg>
      <pc:sldChg chg="modSp add del">
        <pc:chgData name="Asra Aslam" userId="f4a78427-b6e0-474b-9a03-ff02aaa10054" providerId="ADAL" clId="{A29E90E7-375B-4A39-B048-E2DF5EEB0F05}" dt="2023-06-15T13:57:20.491" v="2757" actId="47"/>
        <pc:sldMkLst>
          <pc:docMk/>
          <pc:sldMk cId="1045054905" sldId="1100"/>
        </pc:sldMkLst>
        <pc:spChg chg="mod">
          <ac:chgData name="Asra Aslam" userId="f4a78427-b6e0-474b-9a03-ff02aaa10054" providerId="ADAL" clId="{A29E90E7-375B-4A39-B048-E2DF5EEB0F05}" dt="2023-06-15T10:44:48.949" v="2345" actId="20577"/>
          <ac:spMkLst>
            <pc:docMk/>
            <pc:sldMk cId="1045054905" sldId="1100"/>
            <ac:spMk id="4" creationId="{EEBDB870-8E52-B253-D533-C4F30BEAC97E}"/>
          </ac:spMkLst>
        </pc:spChg>
      </pc:sldChg>
      <pc:sldChg chg="add del">
        <pc:chgData name="Asra Aslam" userId="f4a78427-b6e0-474b-9a03-ff02aaa10054" providerId="ADAL" clId="{A29E90E7-375B-4A39-B048-E2DF5EEB0F05}" dt="2023-06-15T13:57:23.015" v="2758" actId="47"/>
        <pc:sldMkLst>
          <pc:docMk/>
          <pc:sldMk cId="1944404028" sldId="1101"/>
        </pc:sldMkLst>
      </pc:sldChg>
      <pc:sldChg chg="add del">
        <pc:chgData name="Asra Aslam" userId="f4a78427-b6e0-474b-9a03-ff02aaa10054" providerId="ADAL" clId="{A29E90E7-375B-4A39-B048-E2DF5EEB0F05}" dt="2023-06-15T13:57:23.944" v="2759" actId="47"/>
        <pc:sldMkLst>
          <pc:docMk/>
          <pc:sldMk cId="2944785346" sldId="1102"/>
        </pc:sldMkLst>
      </pc:sldChg>
      <pc:sldChg chg="add del">
        <pc:chgData name="Asra Aslam" userId="f4a78427-b6e0-474b-9a03-ff02aaa10054" providerId="ADAL" clId="{A29E90E7-375B-4A39-B048-E2DF5EEB0F05}" dt="2023-06-15T13:57:25.726" v="2760" actId="47"/>
        <pc:sldMkLst>
          <pc:docMk/>
          <pc:sldMk cId="508602500" sldId="1103"/>
        </pc:sldMkLst>
      </pc:sldChg>
      <pc:sldChg chg="add del">
        <pc:chgData name="Asra Aslam" userId="f4a78427-b6e0-474b-9a03-ff02aaa10054" providerId="ADAL" clId="{A29E90E7-375B-4A39-B048-E2DF5EEB0F05}" dt="2023-06-15T13:57:30.772" v="2761" actId="47"/>
        <pc:sldMkLst>
          <pc:docMk/>
          <pc:sldMk cId="2699880482" sldId="1104"/>
        </pc:sldMkLst>
      </pc:sldChg>
      <pc:sldChg chg="modSp del mod modAnim">
        <pc:chgData name="Asra Aslam" userId="f4a78427-b6e0-474b-9a03-ff02aaa10054" providerId="ADAL" clId="{A29E90E7-375B-4A39-B048-E2DF5EEB0F05}" dt="2023-06-16T15:30:39.499" v="8263" actId="2696"/>
        <pc:sldMkLst>
          <pc:docMk/>
          <pc:sldMk cId="2990343545" sldId="1105"/>
        </pc:sldMkLst>
        <pc:spChg chg="mod">
          <ac:chgData name="Asra Aslam" userId="f4a78427-b6e0-474b-9a03-ff02aaa10054" providerId="ADAL" clId="{A29E90E7-375B-4A39-B048-E2DF5EEB0F05}" dt="2023-06-16T11:30:44.057" v="5636" actId="1076"/>
          <ac:spMkLst>
            <pc:docMk/>
            <pc:sldMk cId="2990343545" sldId="1105"/>
            <ac:spMk id="2" creationId="{0372FB40-2F5C-461E-17DB-C2C4B5D63E70}"/>
          </ac:spMkLst>
        </pc:spChg>
      </pc:sldChg>
      <pc:sldChg chg="add del">
        <pc:chgData name="Asra Aslam" userId="f4a78427-b6e0-474b-9a03-ff02aaa10054" providerId="ADAL" clId="{A29E90E7-375B-4A39-B048-E2DF5EEB0F05}" dt="2023-06-15T13:57:35.769" v="2762" actId="47"/>
        <pc:sldMkLst>
          <pc:docMk/>
          <pc:sldMk cId="3725211778" sldId="1107"/>
        </pc:sldMkLst>
      </pc:sldChg>
      <pc:sldChg chg="addSp delSp modSp mod">
        <pc:chgData name="Asra Aslam" userId="f4a78427-b6e0-474b-9a03-ff02aaa10054" providerId="ADAL" clId="{A29E90E7-375B-4A39-B048-E2DF5EEB0F05}" dt="2023-06-16T11:30:49.220" v="5637" actId="1076"/>
        <pc:sldMkLst>
          <pc:docMk/>
          <pc:sldMk cId="1075149735" sldId="1108"/>
        </pc:sldMkLst>
        <pc:spChg chg="mod">
          <ac:chgData name="Asra Aslam" userId="f4a78427-b6e0-474b-9a03-ff02aaa10054" providerId="ADAL" clId="{A29E90E7-375B-4A39-B048-E2DF5EEB0F05}" dt="2023-06-16T11:30:49.220" v="5637" actId="1076"/>
          <ac:spMkLst>
            <pc:docMk/>
            <pc:sldMk cId="1075149735" sldId="1108"/>
            <ac:spMk id="2" creationId="{8ECB3A91-3806-4222-9321-35A71697780F}"/>
          </ac:spMkLst>
        </pc:spChg>
        <pc:spChg chg="mod">
          <ac:chgData name="Asra Aslam" userId="f4a78427-b6e0-474b-9a03-ff02aaa10054" providerId="ADAL" clId="{A29E90E7-375B-4A39-B048-E2DF5EEB0F05}" dt="2023-06-16T11:11:57.261" v="5634" actId="1076"/>
          <ac:spMkLst>
            <pc:docMk/>
            <pc:sldMk cId="1075149735" sldId="1108"/>
            <ac:spMk id="4" creationId="{09624412-D63F-E8C6-4823-60D9003072EC}"/>
          </ac:spMkLst>
        </pc:spChg>
        <pc:spChg chg="mod">
          <ac:chgData name="Asra Aslam" userId="f4a78427-b6e0-474b-9a03-ff02aaa10054" providerId="ADAL" clId="{A29E90E7-375B-4A39-B048-E2DF5EEB0F05}" dt="2023-06-16T11:04:07.579" v="5616" actId="20577"/>
          <ac:spMkLst>
            <pc:docMk/>
            <pc:sldMk cId="1075149735" sldId="1108"/>
            <ac:spMk id="9" creationId="{63465FED-B056-44C9-AF57-8E35FE7AAF4D}"/>
          </ac:spMkLst>
        </pc:spChg>
        <pc:picChg chg="del">
          <ac:chgData name="Asra Aslam" userId="f4a78427-b6e0-474b-9a03-ff02aaa10054" providerId="ADAL" clId="{A29E90E7-375B-4A39-B048-E2DF5EEB0F05}" dt="2023-06-16T11:04:13.243" v="5617" actId="478"/>
          <ac:picMkLst>
            <pc:docMk/>
            <pc:sldMk cId="1075149735" sldId="1108"/>
            <ac:picMk id="3" creationId="{366C9325-D0A4-A8F3-EA2C-02BADA33EDBF}"/>
          </ac:picMkLst>
        </pc:picChg>
        <pc:picChg chg="add mod">
          <ac:chgData name="Asra Aslam" userId="f4a78427-b6e0-474b-9a03-ff02aaa10054" providerId="ADAL" clId="{A29E90E7-375B-4A39-B048-E2DF5EEB0F05}" dt="2023-06-16T11:11:54.043" v="5633" actId="1076"/>
          <ac:picMkLst>
            <pc:docMk/>
            <pc:sldMk cId="1075149735" sldId="1108"/>
            <ac:picMk id="5" creationId="{B57DE39C-4F1E-44AC-D2D7-FCFF1BF2BDB8}"/>
          </ac:picMkLst>
        </pc:picChg>
      </pc:sldChg>
      <pc:sldChg chg="del">
        <pc:chgData name="Asra Aslam" userId="f4a78427-b6e0-474b-9a03-ff02aaa10054" providerId="ADAL" clId="{A29E90E7-375B-4A39-B048-E2DF5EEB0F05}" dt="2023-06-16T11:11:40.406" v="5631" actId="2696"/>
        <pc:sldMkLst>
          <pc:docMk/>
          <pc:sldMk cId="716445178" sldId="1109"/>
        </pc:sldMkLst>
      </pc:sldChg>
      <pc:sldChg chg="modSp add del mod">
        <pc:chgData name="Asra Aslam" userId="f4a78427-b6e0-474b-9a03-ff02aaa10054" providerId="ADAL" clId="{A29E90E7-375B-4A39-B048-E2DF5EEB0F05}" dt="2023-06-14T19:12:36.919" v="1514" actId="47"/>
        <pc:sldMkLst>
          <pc:docMk/>
          <pc:sldMk cId="3236112787" sldId="1110"/>
        </pc:sldMkLst>
        <pc:spChg chg="mod">
          <ac:chgData name="Asra Aslam" userId="f4a78427-b6e0-474b-9a03-ff02aaa10054" providerId="ADAL" clId="{A29E90E7-375B-4A39-B048-E2DF5EEB0F05}" dt="2023-06-14T18:49:49.922" v="1280" actId="1076"/>
          <ac:spMkLst>
            <pc:docMk/>
            <pc:sldMk cId="3236112787" sldId="1110"/>
            <ac:spMk id="16" creationId="{2A88F6B9-69CA-DAA4-C848-F4A0B088A830}"/>
          </ac:spMkLst>
        </pc:spChg>
      </pc:sldChg>
      <pc:sldChg chg="del">
        <pc:chgData name="Asra Aslam" userId="f4a78427-b6e0-474b-9a03-ff02aaa10054" providerId="ADAL" clId="{A29E90E7-375B-4A39-B048-E2DF5EEB0F05}" dt="2023-06-14T09:51:36.482" v="767" actId="47"/>
        <pc:sldMkLst>
          <pc:docMk/>
          <pc:sldMk cId="3336680344" sldId="1110"/>
        </pc:sldMkLst>
      </pc:sldChg>
      <pc:sldChg chg="del">
        <pc:chgData name="Asra Aslam" userId="f4a78427-b6e0-474b-9a03-ff02aaa10054" providerId="ADAL" clId="{A29E90E7-375B-4A39-B048-E2DF5EEB0F05}" dt="2023-06-14T09:51:37.383" v="768" actId="47"/>
        <pc:sldMkLst>
          <pc:docMk/>
          <pc:sldMk cId="339272001" sldId="1111"/>
        </pc:sldMkLst>
      </pc:sldChg>
      <pc:sldChg chg="del">
        <pc:chgData name="Asra Aslam" userId="f4a78427-b6e0-474b-9a03-ff02aaa10054" providerId="ADAL" clId="{A29E90E7-375B-4A39-B048-E2DF5EEB0F05}" dt="2023-06-14T09:51:37.895" v="769" actId="47"/>
        <pc:sldMkLst>
          <pc:docMk/>
          <pc:sldMk cId="562840705" sldId="1112"/>
        </pc:sldMkLst>
      </pc:sldChg>
      <pc:sldChg chg="modSp add del mod">
        <pc:chgData name="Asra Aslam" userId="f4a78427-b6e0-474b-9a03-ff02aaa10054" providerId="ADAL" clId="{A29E90E7-375B-4A39-B048-E2DF5EEB0F05}" dt="2023-06-14T19:12:38.415" v="1515" actId="47"/>
        <pc:sldMkLst>
          <pc:docMk/>
          <pc:sldMk cId="3307452828" sldId="1113"/>
        </pc:sldMkLst>
        <pc:grpChg chg="mod">
          <ac:chgData name="Asra Aslam" userId="f4a78427-b6e0-474b-9a03-ff02aaa10054" providerId="ADAL" clId="{A29E90E7-375B-4A39-B048-E2DF5EEB0F05}" dt="2023-06-14T18:55:40.681" v="1302" actId="1076"/>
          <ac:grpSpMkLst>
            <pc:docMk/>
            <pc:sldMk cId="3307452828" sldId="1113"/>
            <ac:grpSpMk id="21" creationId="{F4701AF5-624F-B9D1-BE81-16CFF692EE54}"/>
          </ac:grpSpMkLst>
        </pc:grpChg>
        <pc:picChg chg="mod">
          <ac:chgData name="Asra Aslam" userId="f4a78427-b6e0-474b-9a03-ff02aaa10054" providerId="ADAL" clId="{A29E90E7-375B-4A39-B048-E2DF5EEB0F05}" dt="2023-06-14T18:55:40.681" v="1302" actId="1076"/>
          <ac:picMkLst>
            <pc:docMk/>
            <pc:sldMk cId="3307452828" sldId="1113"/>
            <ac:picMk id="2" creationId="{DD8DC40D-512C-530C-F5CA-E61D321E636E}"/>
          </ac:picMkLst>
        </pc:picChg>
      </pc:sldChg>
      <pc:sldChg chg="del">
        <pc:chgData name="Asra Aslam" userId="f4a78427-b6e0-474b-9a03-ff02aaa10054" providerId="ADAL" clId="{A29E90E7-375B-4A39-B048-E2DF5EEB0F05}" dt="2023-06-14T09:51:38.384" v="770" actId="47"/>
        <pc:sldMkLst>
          <pc:docMk/>
          <pc:sldMk cId="3387272239" sldId="1114"/>
        </pc:sldMkLst>
      </pc:sldChg>
      <pc:sldChg chg="del">
        <pc:chgData name="Asra Aslam" userId="f4a78427-b6e0-474b-9a03-ff02aaa10054" providerId="ADAL" clId="{A29E90E7-375B-4A39-B048-E2DF5EEB0F05}" dt="2023-06-14T09:51:38.840" v="771" actId="47"/>
        <pc:sldMkLst>
          <pc:docMk/>
          <pc:sldMk cId="1908983717" sldId="1115"/>
        </pc:sldMkLst>
      </pc:sldChg>
      <pc:sldChg chg="add del">
        <pc:chgData name="Asra Aslam" userId="f4a78427-b6e0-474b-9a03-ff02aaa10054" providerId="ADAL" clId="{A29E90E7-375B-4A39-B048-E2DF5EEB0F05}" dt="2023-06-14T19:26:45.998" v="1903" actId="47"/>
        <pc:sldMkLst>
          <pc:docMk/>
          <pc:sldMk cId="4057749250" sldId="1115"/>
        </pc:sldMkLst>
      </pc:sldChg>
      <pc:sldChg chg="add del">
        <pc:chgData name="Asra Aslam" userId="f4a78427-b6e0-474b-9a03-ff02aaa10054" providerId="ADAL" clId="{A29E90E7-375B-4A39-B048-E2DF5EEB0F05}" dt="2023-06-14T09:07:48.390" v="1"/>
        <pc:sldMkLst>
          <pc:docMk/>
          <pc:sldMk cId="345384849" sldId="1116"/>
        </pc:sldMkLst>
      </pc:sldChg>
      <pc:sldChg chg="modSp add del mod">
        <pc:chgData name="Asra Aslam" userId="f4a78427-b6e0-474b-9a03-ff02aaa10054" providerId="ADAL" clId="{A29E90E7-375B-4A39-B048-E2DF5EEB0F05}" dt="2023-06-16T10:59:18.023" v="5534" actId="47"/>
        <pc:sldMkLst>
          <pc:docMk/>
          <pc:sldMk cId="1202377535" sldId="1116"/>
        </pc:sldMkLst>
        <pc:spChg chg="mod">
          <ac:chgData name="Asra Aslam" userId="f4a78427-b6e0-474b-9a03-ff02aaa10054" providerId="ADAL" clId="{A29E90E7-375B-4A39-B048-E2DF5EEB0F05}" dt="2023-06-14T09:13:52.920" v="101" actId="1076"/>
          <ac:spMkLst>
            <pc:docMk/>
            <pc:sldMk cId="1202377535" sldId="1116"/>
            <ac:spMk id="2" creationId="{8ECB3A91-3806-4222-9321-35A71697780F}"/>
          </ac:spMkLst>
        </pc:spChg>
      </pc:sldChg>
      <pc:sldChg chg="add del">
        <pc:chgData name="Asra Aslam" userId="f4a78427-b6e0-474b-9a03-ff02aaa10054" providerId="ADAL" clId="{A29E90E7-375B-4A39-B048-E2DF5EEB0F05}" dt="2023-06-14T18:08:56.710" v="906" actId="47"/>
        <pc:sldMkLst>
          <pc:docMk/>
          <pc:sldMk cId="234669050" sldId="1117"/>
        </pc:sldMkLst>
      </pc:sldChg>
      <pc:sldChg chg="modSp add del mod setBg">
        <pc:chgData name="Asra Aslam" userId="f4a78427-b6e0-474b-9a03-ff02aaa10054" providerId="ADAL" clId="{A29E90E7-375B-4A39-B048-E2DF5EEB0F05}" dt="2023-06-14T09:15:45.911" v="144" actId="47"/>
        <pc:sldMkLst>
          <pc:docMk/>
          <pc:sldMk cId="717494145" sldId="1117"/>
        </pc:sldMkLst>
        <pc:spChg chg="mod">
          <ac:chgData name="Asra Aslam" userId="f4a78427-b6e0-474b-9a03-ff02aaa10054" providerId="ADAL" clId="{A29E90E7-375B-4A39-B048-E2DF5EEB0F05}" dt="2023-06-14T09:10:23.384" v="45" actId="27636"/>
          <ac:spMkLst>
            <pc:docMk/>
            <pc:sldMk cId="717494145" sldId="1117"/>
            <ac:spMk id="5" creationId="{00000000-0000-0000-0000-000000000000}"/>
          </ac:spMkLst>
        </pc:spChg>
      </pc:sldChg>
      <pc:sldChg chg="add del ord setBg">
        <pc:chgData name="Asra Aslam" userId="f4a78427-b6e0-474b-9a03-ff02aaa10054" providerId="ADAL" clId="{A29E90E7-375B-4A39-B048-E2DF5EEB0F05}" dt="2023-06-14T10:06:54.544" v="805" actId="47"/>
        <pc:sldMkLst>
          <pc:docMk/>
          <pc:sldMk cId="2082329649" sldId="1117"/>
        </pc:sldMkLst>
      </pc:sldChg>
      <pc:sldChg chg="add del">
        <pc:chgData name="Asra Aslam" userId="f4a78427-b6e0-474b-9a03-ff02aaa10054" providerId="ADAL" clId="{A29E90E7-375B-4A39-B048-E2DF5EEB0F05}" dt="2023-06-14T09:10:19.365" v="43" actId="47"/>
        <pc:sldMkLst>
          <pc:docMk/>
          <pc:sldMk cId="2450902699" sldId="1117"/>
        </pc:sldMkLst>
      </pc:sldChg>
      <pc:sldChg chg="new del">
        <pc:chgData name="Asra Aslam" userId="f4a78427-b6e0-474b-9a03-ff02aaa10054" providerId="ADAL" clId="{A29E90E7-375B-4A39-B048-E2DF5EEB0F05}" dt="2023-06-14T09:23:11.199" v="157" actId="47"/>
        <pc:sldMkLst>
          <pc:docMk/>
          <pc:sldMk cId="2508877658" sldId="1117"/>
        </pc:sldMkLst>
      </pc:sldChg>
      <pc:sldChg chg="add del setBg">
        <pc:chgData name="Asra Aslam" userId="f4a78427-b6e0-474b-9a03-ff02aaa10054" providerId="ADAL" clId="{A29E90E7-375B-4A39-B048-E2DF5EEB0F05}" dt="2023-06-14T09:25:11.047" v="345" actId="47"/>
        <pc:sldMkLst>
          <pc:docMk/>
          <pc:sldMk cId="3780534510" sldId="1117"/>
        </pc:sldMkLst>
      </pc:sldChg>
      <pc:sldChg chg="add del setBg">
        <pc:chgData name="Asra Aslam" userId="f4a78427-b6e0-474b-9a03-ff02aaa10054" providerId="ADAL" clId="{A29E90E7-375B-4A39-B048-E2DF5EEB0F05}" dt="2023-06-14T09:42:44.328" v="745" actId="47"/>
        <pc:sldMkLst>
          <pc:docMk/>
          <pc:sldMk cId="206493150" sldId="1118"/>
        </pc:sldMkLst>
      </pc:sldChg>
      <pc:sldChg chg="addSp modSp add del mod ord">
        <pc:chgData name="Asra Aslam" userId="f4a78427-b6e0-474b-9a03-ff02aaa10054" providerId="ADAL" clId="{A29E90E7-375B-4A39-B048-E2DF5EEB0F05}" dt="2023-06-16T12:49:28.779" v="6870" actId="47"/>
        <pc:sldMkLst>
          <pc:docMk/>
          <pc:sldMk cId="1249580069" sldId="1118"/>
        </pc:sldMkLst>
        <pc:spChg chg="add mod">
          <ac:chgData name="Asra Aslam" userId="f4a78427-b6e0-474b-9a03-ff02aaa10054" providerId="ADAL" clId="{A29E90E7-375B-4A39-B048-E2DF5EEB0F05}" dt="2023-06-14T09:45:39.931" v="760"/>
          <ac:spMkLst>
            <pc:docMk/>
            <pc:sldMk cId="1249580069" sldId="1118"/>
            <ac:spMk id="2" creationId="{55323807-EB34-CFCF-0761-B5D9ED16750F}"/>
          </ac:spMkLst>
        </pc:spChg>
        <pc:spChg chg="mod">
          <ac:chgData name="Asra Aslam" userId="f4a78427-b6e0-474b-9a03-ff02aaa10054" providerId="ADAL" clId="{A29E90E7-375B-4A39-B048-E2DF5EEB0F05}" dt="2023-06-15T22:46:00.647" v="4914" actId="20577"/>
          <ac:spMkLst>
            <pc:docMk/>
            <pc:sldMk cId="1249580069" sldId="1118"/>
            <ac:spMk id="5" creationId="{00000000-0000-0000-0000-000000000000}"/>
          </ac:spMkLst>
        </pc:spChg>
      </pc:sldChg>
      <pc:sldChg chg="modSp add del mod">
        <pc:chgData name="Asra Aslam" userId="f4a78427-b6e0-474b-9a03-ff02aaa10054" providerId="ADAL" clId="{A29E90E7-375B-4A39-B048-E2DF5EEB0F05}" dt="2023-06-14T09:21:14.378" v="149"/>
        <pc:sldMkLst>
          <pc:docMk/>
          <pc:sldMk cId="3690706875" sldId="1118"/>
        </pc:sldMkLst>
        <pc:spChg chg="mod">
          <ac:chgData name="Asra Aslam" userId="f4a78427-b6e0-474b-9a03-ff02aaa10054" providerId="ADAL" clId="{A29E90E7-375B-4A39-B048-E2DF5EEB0F05}" dt="2023-06-14T09:21:14.378" v="149"/>
          <ac:spMkLst>
            <pc:docMk/>
            <pc:sldMk cId="3690706875" sldId="1118"/>
            <ac:spMk id="5" creationId="{00000000-0000-0000-0000-000000000000}"/>
          </ac:spMkLst>
        </pc:spChg>
      </pc:sldChg>
      <pc:sldChg chg="add del">
        <pc:chgData name="Asra Aslam" userId="f4a78427-b6e0-474b-9a03-ff02aaa10054" providerId="ADAL" clId="{A29E90E7-375B-4A39-B048-E2DF5EEB0F05}" dt="2023-06-14T09:42:58.456" v="747" actId="47"/>
        <pc:sldMkLst>
          <pc:docMk/>
          <pc:sldMk cId="4028023672" sldId="1118"/>
        </pc:sldMkLst>
      </pc:sldChg>
      <pc:sldChg chg="modSp add del mod ord">
        <pc:chgData name="Asra Aslam" userId="f4a78427-b6e0-474b-9a03-ff02aaa10054" providerId="ADAL" clId="{A29E90E7-375B-4A39-B048-E2DF5EEB0F05}" dt="2023-06-16T13:39:21.665" v="6975" actId="47"/>
        <pc:sldMkLst>
          <pc:docMk/>
          <pc:sldMk cId="1958678830" sldId="1119"/>
        </pc:sldMkLst>
        <pc:spChg chg="mod">
          <ac:chgData name="Asra Aslam" userId="f4a78427-b6e0-474b-9a03-ff02aaa10054" providerId="ADAL" clId="{A29E90E7-375B-4A39-B048-E2DF5EEB0F05}" dt="2023-06-16T12:49:20.670" v="6867" actId="20577"/>
          <ac:spMkLst>
            <pc:docMk/>
            <pc:sldMk cId="1958678830" sldId="1119"/>
            <ac:spMk id="2" creationId="{55323807-EB34-CFCF-0761-B5D9ED16750F}"/>
          </ac:spMkLst>
        </pc:spChg>
        <pc:spChg chg="mod">
          <ac:chgData name="Asra Aslam" userId="f4a78427-b6e0-474b-9a03-ff02aaa10054" providerId="ADAL" clId="{A29E90E7-375B-4A39-B048-E2DF5EEB0F05}" dt="2023-06-16T12:49:22.257" v="6869" actId="27636"/>
          <ac:spMkLst>
            <pc:docMk/>
            <pc:sldMk cId="1958678830" sldId="1119"/>
            <ac:spMk id="5" creationId="{00000000-0000-0000-0000-000000000000}"/>
          </ac:spMkLst>
        </pc:spChg>
      </pc:sldChg>
      <pc:sldChg chg="addSp delSp modSp add mod">
        <pc:chgData name="Asra Aslam" userId="f4a78427-b6e0-474b-9a03-ff02aaa10054" providerId="ADAL" clId="{A29E90E7-375B-4A39-B048-E2DF5EEB0F05}" dt="2023-06-19T16:28:19.068" v="8844" actId="1076"/>
        <pc:sldMkLst>
          <pc:docMk/>
          <pc:sldMk cId="707945469" sldId="1120"/>
        </pc:sldMkLst>
        <pc:spChg chg="add del mod">
          <ac:chgData name="Asra Aslam" userId="f4a78427-b6e0-474b-9a03-ff02aaa10054" providerId="ADAL" clId="{A29E90E7-375B-4A39-B048-E2DF5EEB0F05}" dt="2023-06-19T16:26:40.474" v="8736"/>
          <ac:spMkLst>
            <pc:docMk/>
            <pc:sldMk cId="707945469" sldId="1120"/>
            <ac:spMk id="2" creationId="{E6F2C09A-23E1-2274-ACA1-9D2B0B57981D}"/>
          </ac:spMkLst>
        </pc:spChg>
        <pc:spChg chg="add del mod">
          <ac:chgData name="Asra Aslam" userId="f4a78427-b6e0-474b-9a03-ff02aaa10054" providerId="ADAL" clId="{A29E90E7-375B-4A39-B048-E2DF5EEB0F05}" dt="2023-06-19T16:26:41.615" v="8738"/>
          <ac:spMkLst>
            <pc:docMk/>
            <pc:sldMk cId="707945469" sldId="1120"/>
            <ac:spMk id="3" creationId="{06531212-255B-91F6-EEB7-1EE1171713DD}"/>
          </ac:spMkLst>
        </pc:spChg>
        <pc:spChg chg="add del mod">
          <ac:chgData name="Asra Aslam" userId="f4a78427-b6e0-474b-9a03-ff02aaa10054" providerId="ADAL" clId="{A29E90E7-375B-4A39-B048-E2DF5EEB0F05}" dt="2023-06-14T09:54:37.392" v="774" actId="478"/>
          <ac:spMkLst>
            <pc:docMk/>
            <pc:sldMk cId="707945469" sldId="1120"/>
            <ac:spMk id="3" creationId="{A0665DB6-F5E2-D864-E50D-EC9AF4D1E2FF}"/>
          </ac:spMkLst>
        </pc:spChg>
        <pc:spChg chg="add mod">
          <ac:chgData name="Asra Aslam" userId="f4a78427-b6e0-474b-9a03-ff02aaa10054" providerId="ADAL" clId="{A29E90E7-375B-4A39-B048-E2DF5EEB0F05}" dt="2023-06-19T16:27:57.534" v="8842" actId="14100"/>
          <ac:spMkLst>
            <pc:docMk/>
            <pc:sldMk cId="707945469" sldId="1120"/>
            <ac:spMk id="4" creationId="{FEF50B31-36D3-9D65-19DB-7ACE09F02E08}"/>
          </ac:spMkLst>
        </pc:spChg>
        <pc:spChg chg="del">
          <ac:chgData name="Asra Aslam" userId="f4a78427-b6e0-474b-9a03-ff02aaa10054" providerId="ADAL" clId="{A29E90E7-375B-4A39-B048-E2DF5EEB0F05}" dt="2023-06-14T09:54:34.443" v="773" actId="478"/>
          <ac:spMkLst>
            <pc:docMk/>
            <pc:sldMk cId="707945469" sldId="1120"/>
            <ac:spMk id="5" creationId="{00000000-0000-0000-0000-000000000000}"/>
          </ac:spMkLst>
        </pc:spChg>
        <pc:spChg chg="mod">
          <ac:chgData name="Asra Aslam" userId="f4a78427-b6e0-474b-9a03-ff02aaa10054" providerId="ADAL" clId="{A29E90E7-375B-4A39-B048-E2DF5EEB0F05}" dt="2023-06-19T16:28:19.068" v="8844" actId="1076"/>
          <ac:spMkLst>
            <pc:docMk/>
            <pc:sldMk cId="707945469" sldId="1120"/>
            <ac:spMk id="6" creationId="{00000000-0000-0000-0000-000000000000}"/>
          </ac:spMkLst>
        </pc:spChg>
      </pc:sldChg>
      <pc:sldChg chg="add del setBg">
        <pc:chgData name="Asra Aslam" userId="f4a78427-b6e0-474b-9a03-ff02aaa10054" providerId="ADAL" clId="{A29E90E7-375B-4A39-B048-E2DF5EEB0F05}" dt="2023-06-14T10:13:11.060" v="819" actId="47"/>
        <pc:sldMkLst>
          <pc:docMk/>
          <pc:sldMk cId="2013307036" sldId="1121"/>
        </pc:sldMkLst>
      </pc:sldChg>
      <pc:sldChg chg="add del">
        <pc:chgData name="Asra Aslam" userId="f4a78427-b6e0-474b-9a03-ff02aaa10054" providerId="ADAL" clId="{A29E90E7-375B-4A39-B048-E2DF5EEB0F05}" dt="2023-06-14T09:55:54.320" v="804" actId="47"/>
        <pc:sldMkLst>
          <pc:docMk/>
          <pc:sldMk cId="2604125557" sldId="1121"/>
        </pc:sldMkLst>
      </pc:sldChg>
      <pc:sldChg chg="add del setBg">
        <pc:chgData name="Asra Aslam" userId="f4a78427-b6e0-474b-9a03-ff02aaa10054" providerId="ADAL" clId="{A29E90E7-375B-4A39-B048-E2DF5EEB0F05}" dt="2023-06-14T09:55:49.110" v="802"/>
        <pc:sldMkLst>
          <pc:docMk/>
          <pc:sldMk cId="2920726539" sldId="1121"/>
        </pc:sldMkLst>
      </pc:sldChg>
      <pc:sldChg chg="add del setBg">
        <pc:chgData name="Asra Aslam" userId="f4a78427-b6e0-474b-9a03-ff02aaa10054" providerId="ADAL" clId="{A29E90E7-375B-4A39-B048-E2DF5EEB0F05}" dt="2023-06-14T10:12:58.272" v="817"/>
        <pc:sldMkLst>
          <pc:docMk/>
          <pc:sldMk cId="674118235" sldId="1122"/>
        </pc:sldMkLst>
      </pc:sldChg>
      <pc:sldChg chg="modSp add del mod">
        <pc:chgData name="Asra Aslam" userId="f4a78427-b6e0-474b-9a03-ff02aaa10054" providerId="ADAL" clId="{A29E90E7-375B-4A39-B048-E2DF5EEB0F05}" dt="2023-06-16T13:39:27.247" v="6976" actId="47"/>
        <pc:sldMkLst>
          <pc:docMk/>
          <pc:sldMk cId="1587174513" sldId="1122"/>
        </pc:sldMkLst>
        <pc:spChg chg="mod">
          <ac:chgData name="Asra Aslam" userId="f4a78427-b6e0-474b-9a03-ff02aaa10054" providerId="ADAL" clId="{A29E90E7-375B-4A39-B048-E2DF5EEB0F05}" dt="2023-06-16T12:49:39.567" v="6873" actId="6549"/>
          <ac:spMkLst>
            <pc:docMk/>
            <pc:sldMk cId="1587174513" sldId="1122"/>
            <ac:spMk id="2" creationId="{55323807-EB34-CFCF-0761-B5D9ED16750F}"/>
          </ac:spMkLst>
        </pc:spChg>
        <pc:spChg chg="mod">
          <ac:chgData name="Asra Aslam" userId="f4a78427-b6e0-474b-9a03-ff02aaa10054" providerId="ADAL" clId="{A29E90E7-375B-4A39-B048-E2DF5EEB0F05}" dt="2023-06-16T12:49:37.920" v="6872" actId="27636"/>
          <ac:spMkLst>
            <pc:docMk/>
            <pc:sldMk cId="1587174513" sldId="1122"/>
            <ac:spMk id="5" creationId="{00000000-0000-0000-0000-000000000000}"/>
          </ac:spMkLst>
        </pc:spChg>
      </pc:sldChg>
      <pc:sldChg chg="modSp add del mod">
        <pc:chgData name="Asra Aslam" userId="f4a78427-b6e0-474b-9a03-ff02aaa10054" providerId="ADAL" clId="{A29E90E7-375B-4A39-B048-E2DF5EEB0F05}" dt="2023-06-16T13:39:31.653" v="6978" actId="47"/>
        <pc:sldMkLst>
          <pc:docMk/>
          <pc:sldMk cId="1595568863" sldId="1123"/>
        </pc:sldMkLst>
        <pc:spChg chg="mod">
          <ac:chgData name="Asra Aslam" userId="f4a78427-b6e0-474b-9a03-ff02aaa10054" providerId="ADAL" clId="{A29E90E7-375B-4A39-B048-E2DF5EEB0F05}" dt="2023-06-16T12:49:56.650" v="6885" actId="20577"/>
          <ac:spMkLst>
            <pc:docMk/>
            <pc:sldMk cId="1595568863" sldId="1123"/>
            <ac:spMk id="2" creationId="{55323807-EB34-CFCF-0761-B5D9ED16750F}"/>
          </ac:spMkLst>
        </pc:spChg>
        <pc:spChg chg="mod">
          <ac:chgData name="Asra Aslam" userId="f4a78427-b6e0-474b-9a03-ff02aaa10054" providerId="ADAL" clId="{A29E90E7-375B-4A39-B048-E2DF5EEB0F05}" dt="2023-06-16T12:49:59.816" v="6887" actId="27636"/>
          <ac:spMkLst>
            <pc:docMk/>
            <pc:sldMk cId="1595568863" sldId="1123"/>
            <ac:spMk id="5" creationId="{00000000-0000-0000-0000-000000000000}"/>
          </ac:spMkLst>
        </pc:spChg>
        <pc:spChg chg="mod">
          <ac:chgData name="Asra Aslam" userId="f4a78427-b6e0-474b-9a03-ff02aaa10054" providerId="ADAL" clId="{A29E90E7-375B-4A39-B048-E2DF5EEB0F05}" dt="2023-06-14T10:14:51.302" v="839" actId="1076"/>
          <ac:spMkLst>
            <pc:docMk/>
            <pc:sldMk cId="1595568863" sldId="1123"/>
            <ac:spMk id="6" creationId="{00000000-0000-0000-0000-000000000000}"/>
          </ac:spMkLst>
        </pc:spChg>
      </pc:sldChg>
      <pc:sldChg chg="modSp add del mod">
        <pc:chgData name="Asra Aslam" userId="f4a78427-b6e0-474b-9a03-ff02aaa10054" providerId="ADAL" clId="{A29E90E7-375B-4A39-B048-E2DF5EEB0F05}" dt="2023-06-16T13:39:29.988" v="6977" actId="47"/>
        <pc:sldMkLst>
          <pc:docMk/>
          <pc:sldMk cId="967354276" sldId="1124"/>
        </pc:sldMkLst>
        <pc:spChg chg="mod">
          <ac:chgData name="Asra Aslam" userId="f4a78427-b6e0-474b-9a03-ff02aaa10054" providerId="ADAL" clId="{A29E90E7-375B-4A39-B048-E2DF5EEB0F05}" dt="2023-06-16T12:49:49.276" v="6882" actId="6549"/>
          <ac:spMkLst>
            <pc:docMk/>
            <pc:sldMk cId="967354276" sldId="1124"/>
            <ac:spMk id="2" creationId="{55323807-EB34-CFCF-0761-B5D9ED16750F}"/>
          </ac:spMkLst>
        </pc:spChg>
        <pc:spChg chg="mod">
          <ac:chgData name="Asra Aslam" userId="f4a78427-b6e0-474b-9a03-ff02aaa10054" providerId="ADAL" clId="{A29E90E7-375B-4A39-B048-E2DF5EEB0F05}" dt="2023-06-16T12:49:51.542" v="6884" actId="27636"/>
          <ac:spMkLst>
            <pc:docMk/>
            <pc:sldMk cId="967354276" sldId="1124"/>
            <ac:spMk id="5" creationId="{00000000-0000-0000-0000-000000000000}"/>
          </ac:spMkLst>
        </pc:spChg>
      </pc:sldChg>
      <pc:sldChg chg="add del setBg">
        <pc:chgData name="Asra Aslam" userId="f4a78427-b6e0-474b-9a03-ff02aaa10054" providerId="ADAL" clId="{A29E90E7-375B-4A39-B048-E2DF5EEB0F05}" dt="2023-06-14T10:14:09.082" v="830"/>
        <pc:sldMkLst>
          <pc:docMk/>
          <pc:sldMk cId="1978412096" sldId="1124"/>
        </pc:sldMkLst>
      </pc:sldChg>
      <pc:sldChg chg="addSp delSp modSp add mod ord">
        <pc:chgData name="Asra Aslam" userId="f4a78427-b6e0-474b-9a03-ff02aaa10054" providerId="ADAL" clId="{A29E90E7-375B-4A39-B048-E2DF5EEB0F05}" dt="2023-06-19T16:35:04.327" v="8848" actId="403"/>
        <pc:sldMkLst>
          <pc:docMk/>
          <pc:sldMk cId="2473935994" sldId="1125"/>
        </pc:sldMkLst>
        <pc:spChg chg="mod">
          <ac:chgData name="Asra Aslam" userId="f4a78427-b6e0-474b-9a03-ff02aaa10054" providerId="ADAL" clId="{A29E90E7-375B-4A39-B048-E2DF5EEB0F05}" dt="2023-06-16T12:50:22.159" v="6896" actId="20577"/>
          <ac:spMkLst>
            <pc:docMk/>
            <pc:sldMk cId="2473935994" sldId="1125"/>
            <ac:spMk id="2" creationId="{8ECB3A91-3806-4222-9321-35A71697780F}"/>
          </ac:spMkLst>
        </pc:spChg>
        <pc:spChg chg="add mod">
          <ac:chgData name="Asra Aslam" userId="f4a78427-b6e0-474b-9a03-ff02aaa10054" providerId="ADAL" clId="{A29E90E7-375B-4A39-B048-E2DF5EEB0F05}" dt="2023-06-16T12:56:53.518" v="6898"/>
          <ac:spMkLst>
            <pc:docMk/>
            <pc:sldMk cId="2473935994" sldId="1125"/>
            <ac:spMk id="3" creationId="{A02B12AF-3CF7-8E17-90E9-C52C3ECD472A}"/>
          </ac:spMkLst>
        </pc:spChg>
        <pc:spChg chg="add mod">
          <ac:chgData name="Asra Aslam" userId="f4a78427-b6e0-474b-9a03-ff02aaa10054" providerId="ADAL" clId="{A29E90E7-375B-4A39-B048-E2DF5EEB0F05}" dt="2023-06-19T16:35:04.327" v="8848" actId="403"/>
          <ac:spMkLst>
            <pc:docMk/>
            <pc:sldMk cId="2473935994" sldId="1125"/>
            <ac:spMk id="5" creationId="{B422C6A9-E120-BFE5-1179-C676AA289E51}"/>
          </ac:spMkLst>
        </pc:spChg>
        <pc:spChg chg="add mod">
          <ac:chgData name="Asra Aslam" userId="f4a78427-b6e0-474b-9a03-ff02aaa10054" providerId="ADAL" clId="{A29E90E7-375B-4A39-B048-E2DF5EEB0F05}" dt="2023-06-16T12:56:53.518" v="6898"/>
          <ac:spMkLst>
            <pc:docMk/>
            <pc:sldMk cId="2473935994" sldId="1125"/>
            <ac:spMk id="7" creationId="{EBF77876-F195-0353-A180-7209F5BCB75A}"/>
          </ac:spMkLst>
        </pc:spChg>
        <pc:spChg chg="add mod">
          <ac:chgData name="Asra Aslam" userId="f4a78427-b6e0-474b-9a03-ff02aaa10054" providerId="ADAL" clId="{A29E90E7-375B-4A39-B048-E2DF5EEB0F05}" dt="2023-06-19T16:34:49.030" v="8845" actId="113"/>
          <ac:spMkLst>
            <pc:docMk/>
            <pc:sldMk cId="2473935994" sldId="1125"/>
            <ac:spMk id="8" creationId="{D9B44B9E-66D9-21EC-5C9C-5DCCC7A2B49F}"/>
          </ac:spMkLst>
        </pc:spChg>
        <pc:spChg chg="add mod">
          <ac:chgData name="Asra Aslam" userId="f4a78427-b6e0-474b-9a03-ff02aaa10054" providerId="ADAL" clId="{A29E90E7-375B-4A39-B048-E2DF5EEB0F05}" dt="2023-06-19T16:03:53.388" v="8732" actId="14100"/>
          <ac:spMkLst>
            <pc:docMk/>
            <pc:sldMk cId="2473935994" sldId="1125"/>
            <ac:spMk id="9" creationId="{2C1E2311-9707-1E30-82DF-B3525ACD06B5}"/>
          </ac:spMkLst>
        </pc:spChg>
        <pc:spChg chg="del">
          <ac:chgData name="Asra Aslam" userId="f4a78427-b6e0-474b-9a03-ff02aaa10054" providerId="ADAL" clId="{A29E90E7-375B-4A39-B048-E2DF5EEB0F05}" dt="2023-06-16T12:56:52.112" v="6897" actId="478"/>
          <ac:spMkLst>
            <pc:docMk/>
            <pc:sldMk cId="2473935994" sldId="1125"/>
            <ac:spMk id="9" creationId="{4BF91A83-32CE-475C-BBFB-5AA7BFA6ECA2}"/>
          </ac:spMkLst>
        </pc:spChg>
        <pc:spChg chg="add mod">
          <ac:chgData name="Asra Aslam" userId="f4a78427-b6e0-474b-9a03-ff02aaa10054" providerId="ADAL" clId="{A29E90E7-375B-4A39-B048-E2DF5EEB0F05}" dt="2023-06-16T13:00:57.054" v="6967" actId="115"/>
          <ac:spMkLst>
            <pc:docMk/>
            <pc:sldMk cId="2473935994" sldId="1125"/>
            <ac:spMk id="11" creationId="{AEA49185-2DB6-3A20-804F-EED64679A5A5}"/>
          </ac:spMkLst>
        </pc:spChg>
        <pc:spChg chg="add mod">
          <ac:chgData name="Asra Aslam" userId="f4a78427-b6e0-474b-9a03-ff02aaa10054" providerId="ADAL" clId="{A29E90E7-375B-4A39-B048-E2DF5EEB0F05}" dt="2023-06-19T16:34:51.969" v="8846" actId="113"/>
          <ac:spMkLst>
            <pc:docMk/>
            <pc:sldMk cId="2473935994" sldId="1125"/>
            <ac:spMk id="12" creationId="{378B9F45-5100-0EBF-5B83-30C50C5913F4}"/>
          </ac:spMkLst>
        </pc:spChg>
        <pc:spChg chg="add mod">
          <ac:chgData name="Asra Aslam" userId="f4a78427-b6e0-474b-9a03-ff02aaa10054" providerId="ADAL" clId="{A29E90E7-375B-4A39-B048-E2DF5EEB0F05}" dt="2023-06-16T12:56:53.518" v="6898"/>
          <ac:spMkLst>
            <pc:docMk/>
            <pc:sldMk cId="2473935994" sldId="1125"/>
            <ac:spMk id="14" creationId="{EB42E6BC-A29B-BD3F-FCB1-B6C90621B4EF}"/>
          </ac:spMkLst>
        </pc:spChg>
        <pc:spChg chg="add mod">
          <ac:chgData name="Asra Aslam" userId="f4a78427-b6e0-474b-9a03-ff02aaa10054" providerId="ADAL" clId="{A29E90E7-375B-4A39-B048-E2DF5EEB0F05}" dt="2023-06-16T13:00:22.553" v="6963" actId="404"/>
          <ac:spMkLst>
            <pc:docMk/>
            <pc:sldMk cId="2473935994" sldId="1125"/>
            <ac:spMk id="18" creationId="{88BA88BE-2E57-C2CE-3066-A0849B499446}"/>
          </ac:spMkLst>
        </pc:spChg>
        <pc:picChg chg="add mod">
          <ac:chgData name="Asra Aslam" userId="f4a78427-b6e0-474b-9a03-ff02aaa10054" providerId="ADAL" clId="{A29E90E7-375B-4A39-B048-E2DF5EEB0F05}" dt="2023-06-16T12:56:53.518" v="6898"/>
          <ac:picMkLst>
            <pc:docMk/>
            <pc:sldMk cId="2473935994" sldId="1125"/>
            <ac:picMk id="4" creationId="{D8F22A83-7569-ED61-A7A5-23ED833065AE}"/>
          </ac:picMkLst>
        </pc:picChg>
        <pc:picChg chg="add mod">
          <ac:chgData name="Asra Aslam" userId="f4a78427-b6e0-474b-9a03-ff02aaa10054" providerId="ADAL" clId="{A29E90E7-375B-4A39-B048-E2DF5EEB0F05}" dt="2023-06-16T12:56:53.518" v="6898"/>
          <ac:picMkLst>
            <pc:docMk/>
            <pc:sldMk cId="2473935994" sldId="1125"/>
            <ac:picMk id="6" creationId="{CCA33DB1-5C85-551A-7ACD-6A42CE86DB77}"/>
          </ac:picMkLst>
        </pc:picChg>
        <pc:picChg chg="add mod">
          <ac:chgData name="Asra Aslam" userId="f4a78427-b6e0-474b-9a03-ff02aaa10054" providerId="ADAL" clId="{A29E90E7-375B-4A39-B048-E2DF5EEB0F05}" dt="2023-06-16T12:56:53.518" v="6898"/>
          <ac:picMkLst>
            <pc:docMk/>
            <pc:sldMk cId="2473935994" sldId="1125"/>
            <ac:picMk id="10" creationId="{9CFE541E-3CF8-6AD6-DCB2-B3B005F31E3F}"/>
          </ac:picMkLst>
        </pc:picChg>
        <pc:picChg chg="add mod">
          <ac:chgData name="Asra Aslam" userId="f4a78427-b6e0-474b-9a03-ff02aaa10054" providerId="ADAL" clId="{A29E90E7-375B-4A39-B048-E2DF5EEB0F05}" dt="2023-06-16T12:56:53.518" v="6898"/>
          <ac:picMkLst>
            <pc:docMk/>
            <pc:sldMk cId="2473935994" sldId="1125"/>
            <ac:picMk id="13" creationId="{363B40EE-B42A-BBA4-AAF7-6A69067FE2B8}"/>
          </ac:picMkLst>
        </pc:picChg>
        <pc:picChg chg="add mod">
          <ac:chgData name="Asra Aslam" userId="f4a78427-b6e0-474b-9a03-ff02aaa10054" providerId="ADAL" clId="{A29E90E7-375B-4A39-B048-E2DF5EEB0F05}" dt="2023-06-16T12:57:01.249" v="6899" actId="1076"/>
          <ac:picMkLst>
            <pc:docMk/>
            <pc:sldMk cId="2473935994" sldId="1125"/>
            <ac:picMk id="15" creationId="{90C89B51-E6FF-2F9B-C8DF-3BCCAA176B81}"/>
          </ac:picMkLst>
        </pc:picChg>
        <pc:picChg chg="add mod">
          <ac:chgData name="Asra Aslam" userId="f4a78427-b6e0-474b-9a03-ff02aaa10054" providerId="ADAL" clId="{A29E90E7-375B-4A39-B048-E2DF5EEB0F05}" dt="2023-06-16T12:59:35.534" v="6954" actId="1076"/>
          <ac:picMkLst>
            <pc:docMk/>
            <pc:sldMk cId="2473935994" sldId="1125"/>
            <ac:picMk id="17" creationId="{E06BBAC8-DBA7-54D9-4D7A-65F96CE8D11B}"/>
          </ac:picMkLst>
        </pc:picChg>
        <pc:cxnChg chg="add mod">
          <ac:chgData name="Asra Aslam" userId="f4a78427-b6e0-474b-9a03-ff02aaa10054" providerId="ADAL" clId="{A29E90E7-375B-4A39-B048-E2DF5EEB0F05}" dt="2023-06-16T13:00:09.429" v="6961" actId="14100"/>
          <ac:cxnSpMkLst>
            <pc:docMk/>
            <pc:sldMk cId="2473935994" sldId="1125"/>
            <ac:cxnSpMk id="20" creationId="{4AD5BE17-796C-30FD-AFF3-86ADCD15050E}"/>
          </ac:cxnSpMkLst>
        </pc:cxnChg>
      </pc:sldChg>
      <pc:sldChg chg="addSp delSp modSp add mod modAnim">
        <pc:chgData name="Asra Aslam" userId="f4a78427-b6e0-474b-9a03-ff02aaa10054" providerId="ADAL" clId="{A29E90E7-375B-4A39-B048-E2DF5EEB0F05}" dt="2023-06-19T16:24:37.986" v="8733"/>
        <pc:sldMkLst>
          <pc:docMk/>
          <pc:sldMk cId="2576519266" sldId="1126"/>
        </pc:sldMkLst>
        <pc:spChg chg="mod">
          <ac:chgData name="Asra Aslam" userId="f4a78427-b6e0-474b-9a03-ff02aaa10054" providerId="ADAL" clId="{A29E90E7-375B-4A39-B048-E2DF5EEB0F05}" dt="2023-06-14T19:45:05.902" v="1934" actId="1076"/>
          <ac:spMkLst>
            <pc:docMk/>
            <pc:sldMk cId="2576519266" sldId="1126"/>
            <ac:spMk id="2" creationId="{8ECB3A91-3806-4222-9321-35A71697780F}"/>
          </ac:spMkLst>
        </pc:spChg>
        <pc:spChg chg="add mod">
          <ac:chgData name="Asra Aslam" userId="f4a78427-b6e0-474b-9a03-ff02aaa10054" providerId="ADAL" clId="{A29E90E7-375B-4A39-B048-E2DF5EEB0F05}" dt="2023-06-14T18:35:04.222" v="1034" actId="1076"/>
          <ac:spMkLst>
            <pc:docMk/>
            <pc:sldMk cId="2576519266" sldId="1126"/>
            <ac:spMk id="3" creationId="{52AC06F7-90CD-66BB-F12A-68F53D3B1E91}"/>
          </ac:spMkLst>
        </pc:spChg>
        <pc:spChg chg="add mod">
          <ac:chgData name="Asra Aslam" userId="f4a78427-b6e0-474b-9a03-ff02aaa10054" providerId="ADAL" clId="{A29E90E7-375B-4A39-B048-E2DF5EEB0F05}" dt="2023-06-14T19:08:58.817" v="1391" actId="1076"/>
          <ac:spMkLst>
            <pc:docMk/>
            <pc:sldMk cId="2576519266" sldId="1126"/>
            <ac:spMk id="6" creationId="{2D5E0FD8-9AB4-E170-006A-00B62533C741}"/>
          </ac:spMkLst>
        </pc:spChg>
        <pc:spChg chg="add mod">
          <ac:chgData name="Asra Aslam" userId="f4a78427-b6e0-474b-9a03-ff02aaa10054" providerId="ADAL" clId="{A29E90E7-375B-4A39-B048-E2DF5EEB0F05}" dt="2023-06-14T18:44:21.525" v="1272" actId="1076"/>
          <ac:spMkLst>
            <pc:docMk/>
            <pc:sldMk cId="2576519266" sldId="1126"/>
            <ac:spMk id="7" creationId="{497BA9E6-60D4-5535-8749-E752939A1D6B}"/>
          </ac:spMkLst>
        </pc:spChg>
        <pc:spChg chg="add mod">
          <ac:chgData name="Asra Aslam" userId="f4a78427-b6e0-474b-9a03-ff02aaa10054" providerId="ADAL" clId="{A29E90E7-375B-4A39-B048-E2DF5EEB0F05}" dt="2023-06-14T18:43:45.904" v="1267" actId="1076"/>
          <ac:spMkLst>
            <pc:docMk/>
            <pc:sldMk cId="2576519266" sldId="1126"/>
            <ac:spMk id="8" creationId="{3FA40D0C-CC1C-DE54-6D86-B4FF3BA78D06}"/>
          </ac:spMkLst>
        </pc:spChg>
        <pc:spChg chg="add del mod">
          <ac:chgData name="Asra Aslam" userId="f4a78427-b6e0-474b-9a03-ff02aaa10054" providerId="ADAL" clId="{A29E90E7-375B-4A39-B048-E2DF5EEB0F05}" dt="2023-06-14T19:51:05.996" v="2031" actId="1076"/>
          <ac:spMkLst>
            <pc:docMk/>
            <pc:sldMk cId="2576519266" sldId="1126"/>
            <ac:spMk id="9" creationId="{4BF91A83-32CE-475C-BBFB-5AA7BFA6ECA2}"/>
          </ac:spMkLst>
        </pc:spChg>
        <pc:spChg chg="add mod">
          <ac:chgData name="Asra Aslam" userId="f4a78427-b6e0-474b-9a03-ff02aaa10054" providerId="ADAL" clId="{A29E90E7-375B-4A39-B048-E2DF5EEB0F05}" dt="2023-06-14T18:46:16.552" v="1274" actId="1076"/>
          <ac:spMkLst>
            <pc:docMk/>
            <pc:sldMk cId="2576519266" sldId="1126"/>
            <ac:spMk id="10" creationId="{84D3BDA0-4A7E-9F74-EA13-3DD82B29D3C6}"/>
          </ac:spMkLst>
        </pc:spChg>
        <pc:spChg chg="add mod">
          <ac:chgData name="Asra Aslam" userId="f4a78427-b6e0-474b-9a03-ff02aaa10054" providerId="ADAL" clId="{A29E90E7-375B-4A39-B048-E2DF5EEB0F05}" dt="2023-06-14T18:43:31.133" v="1264" actId="1076"/>
          <ac:spMkLst>
            <pc:docMk/>
            <pc:sldMk cId="2576519266" sldId="1126"/>
            <ac:spMk id="11" creationId="{6ADA5A3A-32A0-2ACD-9D21-B278CC52727E}"/>
          </ac:spMkLst>
        </pc:spChg>
        <pc:picChg chg="add mod">
          <ac:chgData name="Asra Aslam" userId="f4a78427-b6e0-474b-9a03-ff02aaa10054" providerId="ADAL" clId="{A29E90E7-375B-4A39-B048-E2DF5EEB0F05}" dt="2023-06-14T18:35:06.836" v="1035" actId="1076"/>
          <ac:picMkLst>
            <pc:docMk/>
            <pc:sldMk cId="2576519266" sldId="1126"/>
            <ac:picMk id="5" creationId="{1B99BF09-5526-E832-FA2A-F74341D7D199}"/>
          </ac:picMkLst>
        </pc:picChg>
        <pc:cxnChg chg="add mod">
          <ac:chgData name="Asra Aslam" userId="f4a78427-b6e0-474b-9a03-ff02aaa10054" providerId="ADAL" clId="{A29E90E7-375B-4A39-B048-E2DF5EEB0F05}" dt="2023-06-14T18:40:51.920" v="1256" actId="1076"/>
          <ac:cxnSpMkLst>
            <pc:docMk/>
            <pc:sldMk cId="2576519266" sldId="1126"/>
            <ac:cxnSpMk id="13" creationId="{A7E2BC83-CC88-79FD-0E5B-69F4331AC79C}"/>
          </ac:cxnSpMkLst>
        </pc:cxnChg>
        <pc:cxnChg chg="add mod">
          <ac:chgData name="Asra Aslam" userId="f4a78427-b6e0-474b-9a03-ff02aaa10054" providerId="ADAL" clId="{A29E90E7-375B-4A39-B048-E2DF5EEB0F05}" dt="2023-06-14T18:44:17.344" v="1271" actId="14100"/>
          <ac:cxnSpMkLst>
            <pc:docMk/>
            <pc:sldMk cId="2576519266" sldId="1126"/>
            <ac:cxnSpMk id="14" creationId="{C41CA150-C5E8-8058-734F-64D05ED43846}"/>
          </ac:cxnSpMkLst>
        </pc:cxnChg>
        <pc:cxnChg chg="add mod">
          <ac:chgData name="Asra Aslam" userId="f4a78427-b6e0-474b-9a03-ff02aaa10054" providerId="ADAL" clId="{A29E90E7-375B-4A39-B048-E2DF5EEB0F05}" dt="2023-06-14T18:43:41.511" v="1266" actId="14100"/>
          <ac:cxnSpMkLst>
            <pc:docMk/>
            <pc:sldMk cId="2576519266" sldId="1126"/>
            <ac:cxnSpMk id="15" creationId="{8687906B-0FA4-8119-3BB2-F6D477DA8A77}"/>
          </ac:cxnSpMkLst>
        </pc:cxnChg>
        <pc:cxnChg chg="add mod">
          <ac:chgData name="Asra Aslam" userId="f4a78427-b6e0-474b-9a03-ff02aaa10054" providerId="ADAL" clId="{A29E90E7-375B-4A39-B048-E2DF5EEB0F05}" dt="2023-06-14T18:43:07.704" v="1260" actId="1076"/>
          <ac:cxnSpMkLst>
            <pc:docMk/>
            <pc:sldMk cId="2576519266" sldId="1126"/>
            <ac:cxnSpMk id="16" creationId="{2F3A2FEB-D73C-3452-F6BD-D8BA56830BFB}"/>
          </ac:cxnSpMkLst>
        </pc:cxnChg>
        <pc:cxnChg chg="add mod">
          <ac:chgData name="Asra Aslam" userId="f4a78427-b6e0-474b-9a03-ff02aaa10054" providerId="ADAL" clId="{A29E90E7-375B-4A39-B048-E2DF5EEB0F05}" dt="2023-06-14T18:44:33.852" v="1273" actId="1076"/>
          <ac:cxnSpMkLst>
            <pc:docMk/>
            <pc:sldMk cId="2576519266" sldId="1126"/>
            <ac:cxnSpMk id="17" creationId="{709CD5D3-49BE-8CD6-6075-246CF05E71F0}"/>
          </ac:cxnSpMkLst>
        </pc:cxnChg>
      </pc:sldChg>
      <pc:sldChg chg="add del">
        <pc:chgData name="Asra Aslam" userId="f4a78427-b6e0-474b-9a03-ff02aaa10054" providerId="ADAL" clId="{A29E90E7-375B-4A39-B048-E2DF5EEB0F05}" dt="2023-06-14T18:08:30.954" v="903"/>
        <pc:sldMkLst>
          <pc:docMk/>
          <pc:sldMk cId="847195607" sldId="1127"/>
        </pc:sldMkLst>
      </pc:sldChg>
      <pc:sldChg chg="addSp delSp modSp new del mod ord delAnim modAnim">
        <pc:chgData name="Asra Aslam" userId="f4a78427-b6e0-474b-9a03-ff02aaa10054" providerId="ADAL" clId="{A29E90E7-375B-4A39-B048-E2DF5EEB0F05}" dt="2023-06-16T13:53:19.687" v="7082" actId="47"/>
        <pc:sldMkLst>
          <pc:docMk/>
          <pc:sldMk cId="3539125738" sldId="1127"/>
        </pc:sldMkLst>
        <pc:spChg chg="mod">
          <ac:chgData name="Asra Aslam" userId="f4a78427-b6e0-474b-9a03-ff02aaa10054" providerId="ADAL" clId="{A29E90E7-375B-4A39-B048-E2DF5EEB0F05}" dt="2023-06-14T18:49:59.226" v="1281"/>
          <ac:spMkLst>
            <pc:docMk/>
            <pc:sldMk cId="3539125738" sldId="1127"/>
            <ac:spMk id="2" creationId="{6E76098F-A4FE-43A1-1A1C-58A92A40751B}"/>
          </ac:spMkLst>
        </pc:spChg>
        <pc:spChg chg="add mod">
          <ac:chgData name="Asra Aslam" userId="f4a78427-b6e0-474b-9a03-ff02aaa10054" providerId="ADAL" clId="{A29E90E7-375B-4A39-B048-E2DF5EEB0F05}" dt="2023-06-15T11:01:46.911" v="2525" actId="404"/>
          <ac:spMkLst>
            <pc:docMk/>
            <pc:sldMk cId="3539125738" sldId="1127"/>
            <ac:spMk id="3" creationId="{6CDAFFF4-6524-E59E-21B5-F78F16E5D21F}"/>
          </ac:spMkLst>
        </pc:spChg>
        <pc:spChg chg="mod">
          <ac:chgData name="Asra Aslam" userId="f4a78427-b6e0-474b-9a03-ff02aaa10054" providerId="ADAL" clId="{A29E90E7-375B-4A39-B048-E2DF5EEB0F05}" dt="2023-06-14T18:55:51.718" v="1303"/>
          <ac:spMkLst>
            <pc:docMk/>
            <pc:sldMk cId="3539125738" sldId="1127"/>
            <ac:spMk id="8" creationId="{EFA728A0-9437-0893-3498-02127814D160}"/>
          </ac:spMkLst>
        </pc:spChg>
        <pc:spChg chg="add mod">
          <ac:chgData name="Asra Aslam" userId="f4a78427-b6e0-474b-9a03-ff02aaa10054" providerId="ADAL" clId="{A29E90E7-375B-4A39-B048-E2DF5EEB0F05}" dt="2023-06-15T11:01:58.846" v="2526" actId="404"/>
          <ac:spMkLst>
            <pc:docMk/>
            <pc:sldMk cId="3539125738" sldId="1127"/>
            <ac:spMk id="12" creationId="{2FCEA591-A5CE-4BE2-3B54-2C9CCAF04BE1}"/>
          </ac:spMkLst>
        </pc:spChg>
        <pc:spChg chg="mod">
          <ac:chgData name="Asra Aslam" userId="f4a78427-b6e0-474b-9a03-ff02aaa10054" providerId="ADAL" clId="{A29E90E7-375B-4A39-B048-E2DF5EEB0F05}" dt="2023-06-14T19:03:04.013" v="1352"/>
          <ac:spMkLst>
            <pc:docMk/>
            <pc:sldMk cId="3539125738" sldId="1127"/>
            <ac:spMk id="18" creationId="{2FA40DAB-4D0C-99DC-AFCC-0CED96E3C057}"/>
          </ac:spMkLst>
        </pc:spChg>
        <pc:spChg chg="add del mod">
          <ac:chgData name="Asra Aslam" userId="f4a78427-b6e0-474b-9a03-ff02aaa10054" providerId="ADAL" clId="{A29E90E7-375B-4A39-B048-E2DF5EEB0F05}" dt="2023-06-14T19:21:37.576" v="1841" actId="21"/>
          <ac:spMkLst>
            <pc:docMk/>
            <pc:sldMk cId="3539125738" sldId="1127"/>
            <ac:spMk id="21" creationId="{E514BEA3-F77C-2787-FDB3-0A3C6C6228AE}"/>
          </ac:spMkLst>
        </pc:spChg>
        <pc:spChg chg="add del mod">
          <ac:chgData name="Asra Aslam" userId="f4a78427-b6e0-474b-9a03-ff02aaa10054" providerId="ADAL" clId="{A29E90E7-375B-4A39-B048-E2DF5EEB0F05}" dt="2023-06-14T19:23:11.120" v="1867" actId="21"/>
          <ac:spMkLst>
            <pc:docMk/>
            <pc:sldMk cId="3539125738" sldId="1127"/>
            <ac:spMk id="22" creationId="{DA59983B-1525-0B4F-2A92-6064918F82AB}"/>
          </ac:spMkLst>
        </pc:spChg>
        <pc:spChg chg="add mod">
          <ac:chgData name="Asra Aslam" userId="f4a78427-b6e0-474b-9a03-ff02aaa10054" providerId="ADAL" clId="{A29E90E7-375B-4A39-B048-E2DF5EEB0F05}" dt="2023-06-15T11:02:51.415" v="2532" actId="14100"/>
          <ac:spMkLst>
            <pc:docMk/>
            <pc:sldMk cId="3539125738" sldId="1127"/>
            <ac:spMk id="23" creationId="{C46CE6D2-0B10-EFD2-45ED-E4DE95917AB9}"/>
          </ac:spMkLst>
        </pc:spChg>
        <pc:spChg chg="add mod">
          <ac:chgData name="Asra Aslam" userId="f4a78427-b6e0-474b-9a03-ff02aaa10054" providerId="ADAL" clId="{A29E90E7-375B-4A39-B048-E2DF5EEB0F05}" dt="2023-06-15T11:02:30.527" v="2528" actId="404"/>
          <ac:spMkLst>
            <pc:docMk/>
            <pc:sldMk cId="3539125738" sldId="1127"/>
            <ac:spMk id="24" creationId="{E8276CFD-47C9-09DF-1576-D2936454B71A}"/>
          </ac:spMkLst>
        </pc:spChg>
        <pc:spChg chg="mod">
          <ac:chgData name="Asra Aslam" userId="f4a78427-b6e0-474b-9a03-ff02aaa10054" providerId="ADAL" clId="{A29E90E7-375B-4A39-B048-E2DF5EEB0F05}" dt="2023-06-14T19:22:29.519" v="1854"/>
          <ac:spMkLst>
            <pc:docMk/>
            <pc:sldMk cId="3539125738" sldId="1127"/>
            <ac:spMk id="27" creationId="{D143E68E-CCA4-F85C-AFA4-10B25C301B28}"/>
          </ac:spMkLst>
        </pc:spChg>
        <pc:spChg chg="mod">
          <ac:chgData name="Asra Aslam" userId="f4a78427-b6e0-474b-9a03-ff02aaa10054" providerId="ADAL" clId="{A29E90E7-375B-4A39-B048-E2DF5EEB0F05}" dt="2023-06-14T19:22:29.519" v="1854"/>
          <ac:spMkLst>
            <pc:docMk/>
            <pc:sldMk cId="3539125738" sldId="1127"/>
            <ac:spMk id="28" creationId="{8076929F-11F8-B7D8-132F-3535F8D41ED9}"/>
          </ac:spMkLst>
        </pc:spChg>
        <pc:spChg chg="add mod">
          <ac:chgData name="Asra Aslam" userId="f4a78427-b6e0-474b-9a03-ff02aaa10054" providerId="ADAL" clId="{A29E90E7-375B-4A39-B048-E2DF5EEB0F05}" dt="2023-06-14T19:26:10.569" v="1902" actId="20577"/>
          <ac:spMkLst>
            <pc:docMk/>
            <pc:sldMk cId="3539125738" sldId="1127"/>
            <ac:spMk id="29" creationId="{B6AFC291-691A-3D31-3389-A8FC429A585B}"/>
          </ac:spMkLst>
        </pc:spChg>
        <pc:spChg chg="add mod">
          <ac:chgData name="Asra Aslam" userId="f4a78427-b6e0-474b-9a03-ff02aaa10054" providerId="ADAL" clId="{A29E90E7-375B-4A39-B048-E2DF5EEB0F05}" dt="2023-06-15T11:02:08.944" v="2527" actId="404"/>
          <ac:spMkLst>
            <pc:docMk/>
            <pc:sldMk cId="3539125738" sldId="1127"/>
            <ac:spMk id="30" creationId="{4FAD8914-78FC-01A4-7F03-9F2EBE74AA98}"/>
          </ac:spMkLst>
        </pc:spChg>
        <pc:spChg chg="add mod">
          <ac:chgData name="Asra Aslam" userId="f4a78427-b6e0-474b-9a03-ff02aaa10054" providerId="ADAL" clId="{A29E90E7-375B-4A39-B048-E2DF5EEB0F05}" dt="2023-06-14T19:23:37.316" v="1872" actId="571"/>
          <ac:spMkLst>
            <pc:docMk/>
            <pc:sldMk cId="3539125738" sldId="1127"/>
            <ac:spMk id="31" creationId="{6AF405AD-88D5-B1B4-BA28-CC9BDE734988}"/>
          </ac:spMkLst>
        </pc:spChg>
        <pc:spChg chg="add mod">
          <ac:chgData name="Asra Aslam" userId="f4a78427-b6e0-474b-9a03-ff02aaa10054" providerId="ADAL" clId="{A29E90E7-375B-4A39-B048-E2DF5EEB0F05}" dt="2023-06-14T19:23:37.316" v="1872" actId="571"/>
          <ac:spMkLst>
            <pc:docMk/>
            <pc:sldMk cId="3539125738" sldId="1127"/>
            <ac:spMk id="32" creationId="{037D6D2E-8F69-B1FF-7DAA-8B235EC34624}"/>
          </ac:spMkLst>
        </pc:spChg>
        <pc:grpChg chg="add del mod">
          <ac:chgData name="Asra Aslam" userId="f4a78427-b6e0-474b-9a03-ff02aaa10054" providerId="ADAL" clId="{A29E90E7-375B-4A39-B048-E2DF5EEB0F05}" dt="2023-06-14T19:03:03.766" v="1351" actId="21"/>
          <ac:grpSpMkLst>
            <pc:docMk/>
            <pc:sldMk cId="3539125738" sldId="1127"/>
            <ac:grpSpMk id="5" creationId="{4F7297E9-CE65-B7D1-E798-9A42EC42E1FF}"/>
          </ac:grpSpMkLst>
        </pc:grpChg>
        <pc:grpChg chg="add mod">
          <ac:chgData name="Asra Aslam" userId="f4a78427-b6e0-474b-9a03-ff02aaa10054" providerId="ADAL" clId="{A29E90E7-375B-4A39-B048-E2DF5EEB0F05}" dt="2023-06-14T19:24:53.770" v="1883" actId="1076"/>
          <ac:grpSpMkLst>
            <pc:docMk/>
            <pc:sldMk cId="3539125738" sldId="1127"/>
            <ac:grpSpMk id="15" creationId="{A79683EA-270D-73E0-DB8F-AE8F1AA5273C}"/>
          </ac:grpSpMkLst>
        </pc:grpChg>
        <pc:grpChg chg="add mod">
          <ac:chgData name="Asra Aslam" userId="f4a78427-b6e0-474b-9a03-ff02aaa10054" providerId="ADAL" clId="{A29E90E7-375B-4A39-B048-E2DF5EEB0F05}" dt="2023-06-14T19:25:40.996" v="1893" actId="1076"/>
          <ac:grpSpMkLst>
            <pc:docMk/>
            <pc:sldMk cId="3539125738" sldId="1127"/>
            <ac:grpSpMk id="25" creationId="{58189BAF-661B-AE97-1B59-966BAAB9C875}"/>
          </ac:grpSpMkLst>
        </pc:grpChg>
        <pc:grpChg chg="add del mod">
          <ac:chgData name="Asra Aslam" userId="f4a78427-b6e0-474b-9a03-ff02aaa10054" providerId="ADAL" clId="{A29E90E7-375B-4A39-B048-E2DF5EEB0F05}" dt="2023-06-14T19:22:31.106" v="1855"/>
          <ac:grpSpMkLst>
            <pc:docMk/>
            <pc:sldMk cId="3539125738" sldId="1127"/>
            <ac:grpSpMk id="26" creationId="{218CC80F-1237-B3D5-65C0-73AB6875AD71}"/>
          </ac:grpSpMkLst>
        </pc:grpChg>
        <pc:grpChg chg="add mod">
          <ac:chgData name="Asra Aslam" userId="f4a78427-b6e0-474b-9a03-ff02aaa10054" providerId="ADAL" clId="{A29E90E7-375B-4A39-B048-E2DF5EEB0F05}" dt="2023-06-15T11:02:39.435" v="2529" actId="14100"/>
          <ac:grpSpMkLst>
            <pc:docMk/>
            <pc:sldMk cId="3539125738" sldId="1127"/>
            <ac:grpSpMk id="33" creationId="{9C7731B4-7206-41D7-7F81-20F0F639E629}"/>
          </ac:grpSpMkLst>
        </pc:grpChg>
        <pc:picChg chg="add del mod">
          <ac:chgData name="Asra Aslam" userId="f4a78427-b6e0-474b-9a03-ff02aaa10054" providerId="ADAL" clId="{A29E90E7-375B-4A39-B048-E2DF5EEB0F05}" dt="2023-06-14T18:59:52.041" v="1313" actId="478"/>
          <ac:picMkLst>
            <pc:docMk/>
            <pc:sldMk cId="3539125738" sldId="1127"/>
            <ac:picMk id="4" creationId="{73265499-2D45-BC58-B70C-08921D4A71A5}"/>
          </ac:picMkLst>
        </pc:picChg>
        <pc:picChg chg="mod">
          <ac:chgData name="Asra Aslam" userId="f4a78427-b6e0-474b-9a03-ff02aaa10054" providerId="ADAL" clId="{A29E90E7-375B-4A39-B048-E2DF5EEB0F05}" dt="2023-06-14T18:55:51.718" v="1303"/>
          <ac:picMkLst>
            <pc:docMk/>
            <pc:sldMk cId="3539125738" sldId="1127"/>
            <ac:picMk id="6" creationId="{33FB3D05-1FFE-44CC-B999-5DB8D54243A1}"/>
          </ac:picMkLst>
        </pc:picChg>
        <pc:picChg chg="add del mod">
          <ac:chgData name="Asra Aslam" userId="f4a78427-b6e0-474b-9a03-ff02aaa10054" providerId="ADAL" clId="{A29E90E7-375B-4A39-B048-E2DF5EEB0F05}" dt="2023-06-14T19:02:19" v="1341" actId="21"/>
          <ac:picMkLst>
            <pc:docMk/>
            <pc:sldMk cId="3539125738" sldId="1127"/>
            <ac:picMk id="9" creationId="{F38EE74D-C8A7-9965-F58C-F505F86872A3}"/>
          </ac:picMkLst>
        </pc:picChg>
        <pc:picChg chg="add del mod">
          <ac:chgData name="Asra Aslam" userId="f4a78427-b6e0-474b-9a03-ff02aaa10054" providerId="ADAL" clId="{A29E90E7-375B-4A39-B048-E2DF5EEB0F05}" dt="2023-06-14T19:02:26.304" v="1344" actId="21"/>
          <ac:picMkLst>
            <pc:docMk/>
            <pc:sldMk cId="3539125738" sldId="1127"/>
            <ac:picMk id="11" creationId="{D4863A9C-4C23-50EE-ACF9-9716CF374850}"/>
          </ac:picMkLst>
        </pc:picChg>
        <pc:picChg chg="add del mod">
          <ac:chgData name="Asra Aslam" userId="f4a78427-b6e0-474b-9a03-ff02aaa10054" providerId="ADAL" clId="{A29E90E7-375B-4A39-B048-E2DF5EEB0F05}" dt="2023-06-14T19:04:24.095" v="1372" actId="21"/>
          <ac:picMkLst>
            <pc:docMk/>
            <pc:sldMk cId="3539125738" sldId="1127"/>
            <ac:picMk id="13" creationId="{70A5C895-A72E-63D0-1120-7A21D0C1ACA1}"/>
          </ac:picMkLst>
        </pc:picChg>
        <pc:picChg chg="add del mod">
          <ac:chgData name="Asra Aslam" userId="f4a78427-b6e0-474b-9a03-ff02aaa10054" providerId="ADAL" clId="{A29E90E7-375B-4A39-B048-E2DF5EEB0F05}" dt="2023-06-14T19:03:07.080" v="1354" actId="21"/>
          <ac:picMkLst>
            <pc:docMk/>
            <pc:sldMk cId="3539125738" sldId="1127"/>
            <ac:picMk id="14" creationId="{0A58D8C5-60D8-3317-8814-CA5BFD10A5BA}"/>
          </ac:picMkLst>
        </pc:picChg>
        <pc:picChg chg="mod">
          <ac:chgData name="Asra Aslam" userId="f4a78427-b6e0-474b-9a03-ff02aaa10054" providerId="ADAL" clId="{A29E90E7-375B-4A39-B048-E2DF5EEB0F05}" dt="2023-06-14T19:03:54.041" v="1365" actId="1076"/>
          <ac:picMkLst>
            <pc:docMk/>
            <pc:sldMk cId="3539125738" sldId="1127"/>
            <ac:picMk id="16" creationId="{E279F11F-73A6-BA6C-14B0-715F561EB793}"/>
          </ac:picMkLst>
        </pc:picChg>
        <pc:picChg chg="add mod">
          <ac:chgData name="Asra Aslam" userId="f4a78427-b6e0-474b-9a03-ff02aaa10054" providerId="ADAL" clId="{A29E90E7-375B-4A39-B048-E2DF5EEB0F05}" dt="2023-06-14T19:11:36.804" v="1508" actId="1076"/>
          <ac:picMkLst>
            <pc:docMk/>
            <pc:sldMk cId="3539125738" sldId="1127"/>
            <ac:picMk id="19" creationId="{634017C3-9A5C-D5C1-FBFE-636C376B84AE}"/>
          </ac:picMkLst>
        </pc:picChg>
        <pc:picChg chg="add mod">
          <ac:chgData name="Asra Aslam" userId="f4a78427-b6e0-474b-9a03-ff02aaa10054" providerId="ADAL" clId="{A29E90E7-375B-4A39-B048-E2DF5EEB0F05}" dt="2023-06-16T13:50:39.308" v="7040" actId="1076"/>
          <ac:picMkLst>
            <pc:docMk/>
            <pc:sldMk cId="3539125738" sldId="1127"/>
            <ac:picMk id="20" creationId="{70E3D8E0-41D2-E34B-9C01-5D6446F3F0BB}"/>
          </ac:picMkLst>
        </pc:picChg>
        <pc:cxnChg chg="mod">
          <ac:chgData name="Asra Aslam" userId="f4a78427-b6e0-474b-9a03-ff02aaa10054" providerId="ADAL" clId="{A29E90E7-375B-4A39-B048-E2DF5EEB0F05}" dt="2023-06-14T18:55:51.718" v="1303"/>
          <ac:cxnSpMkLst>
            <pc:docMk/>
            <pc:sldMk cId="3539125738" sldId="1127"/>
            <ac:cxnSpMk id="7" creationId="{C3CE3872-D93D-6D67-800F-7946F8FE464E}"/>
          </ac:cxnSpMkLst>
        </pc:cxnChg>
        <pc:cxnChg chg="mod">
          <ac:chgData name="Asra Aslam" userId="f4a78427-b6e0-474b-9a03-ff02aaa10054" providerId="ADAL" clId="{A29E90E7-375B-4A39-B048-E2DF5EEB0F05}" dt="2023-06-14T19:03:04.013" v="1352"/>
          <ac:cxnSpMkLst>
            <pc:docMk/>
            <pc:sldMk cId="3539125738" sldId="1127"/>
            <ac:cxnSpMk id="17" creationId="{A5AA087F-2298-1F98-610A-382638A0E90B}"/>
          </ac:cxnSpMkLst>
        </pc:cxnChg>
      </pc:sldChg>
      <pc:sldChg chg="add del">
        <pc:chgData name="Asra Aslam" userId="f4a78427-b6e0-474b-9a03-ff02aaa10054" providerId="ADAL" clId="{A29E90E7-375B-4A39-B048-E2DF5EEB0F05}" dt="2023-06-14T18:46:50.974" v="1275" actId="47"/>
        <pc:sldMkLst>
          <pc:docMk/>
          <pc:sldMk cId="4152961898" sldId="1127"/>
        </pc:sldMkLst>
      </pc:sldChg>
      <pc:sldChg chg="add del">
        <pc:chgData name="Asra Aslam" userId="f4a78427-b6e0-474b-9a03-ff02aaa10054" providerId="ADAL" clId="{A29E90E7-375B-4A39-B048-E2DF5EEB0F05}" dt="2023-06-14T20:00:26.527" v="2254" actId="47"/>
        <pc:sldMkLst>
          <pc:docMk/>
          <pc:sldMk cId="3278265595" sldId="1128"/>
        </pc:sldMkLst>
      </pc:sldChg>
      <pc:sldChg chg="addSp delSp modSp new mod">
        <pc:chgData name="Asra Aslam" userId="f4a78427-b6e0-474b-9a03-ff02aaa10054" providerId="ADAL" clId="{A29E90E7-375B-4A39-B048-E2DF5EEB0F05}" dt="2023-06-16T15:20:25.413" v="8186" actId="1076"/>
        <pc:sldMkLst>
          <pc:docMk/>
          <pc:sldMk cId="1756732856" sldId="1129"/>
        </pc:sldMkLst>
        <pc:spChg chg="mod">
          <ac:chgData name="Asra Aslam" userId="f4a78427-b6e0-474b-9a03-ff02aaa10054" providerId="ADAL" clId="{A29E90E7-375B-4A39-B048-E2DF5EEB0F05}" dt="2023-06-16T14:54:55.022" v="7222" actId="20577"/>
          <ac:spMkLst>
            <pc:docMk/>
            <pc:sldMk cId="1756732856" sldId="1129"/>
            <ac:spMk id="2" creationId="{AE52BC14-5417-0A80-441D-F8E872CC84FF}"/>
          </ac:spMkLst>
        </pc:spChg>
        <pc:spChg chg="add del mod">
          <ac:chgData name="Asra Aslam" userId="f4a78427-b6e0-474b-9a03-ff02aaa10054" providerId="ADAL" clId="{A29E90E7-375B-4A39-B048-E2DF5EEB0F05}" dt="2023-06-16T14:54:57.695" v="7223" actId="478"/>
          <ac:spMkLst>
            <pc:docMk/>
            <pc:sldMk cId="1756732856" sldId="1129"/>
            <ac:spMk id="3" creationId="{E51CECE3-6A51-7E1D-8C3F-D81CC0A67061}"/>
          </ac:spMkLst>
        </pc:spChg>
        <pc:spChg chg="add mod">
          <ac:chgData name="Asra Aslam" userId="f4a78427-b6e0-474b-9a03-ff02aaa10054" providerId="ADAL" clId="{A29E90E7-375B-4A39-B048-E2DF5EEB0F05}" dt="2023-06-16T15:11:25.637" v="7852" actId="14100"/>
          <ac:spMkLst>
            <pc:docMk/>
            <pc:sldMk cId="1756732856" sldId="1129"/>
            <ac:spMk id="4" creationId="{40E76F35-AE69-7FC8-5B03-9BA824F6559A}"/>
          </ac:spMkLst>
        </pc:spChg>
        <pc:spChg chg="add del mod">
          <ac:chgData name="Asra Aslam" userId="f4a78427-b6e0-474b-9a03-ff02aaa10054" providerId="ADAL" clId="{A29E90E7-375B-4A39-B048-E2DF5EEB0F05}" dt="2023-06-16T13:57:04.393" v="7157" actId="478"/>
          <ac:spMkLst>
            <pc:docMk/>
            <pc:sldMk cId="1756732856" sldId="1129"/>
            <ac:spMk id="5" creationId="{1C9EFD41-2E60-DD8A-93AC-62FE3A6A9FD2}"/>
          </ac:spMkLst>
        </pc:spChg>
        <pc:spChg chg="add mod">
          <ac:chgData name="Asra Aslam" userId="f4a78427-b6e0-474b-9a03-ff02aaa10054" providerId="ADAL" clId="{A29E90E7-375B-4A39-B048-E2DF5EEB0F05}" dt="2023-06-16T15:11:30.249" v="7854" actId="1076"/>
          <ac:spMkLst>
            <pc:docMk/>
            <pc:sldMk cId="1756732856" sldId="1129"/>
            <ac:spMk id="5" creationId="{B0467EC3-FD72-5425-CB86-5B2DE6E3E143}"/>
          </ac:spMkLst>
        </pc:spChg>
        <pc:spChg chg="add mod">
          <ac:chgData name="Asra Aslam" userId="f4a78427-b6e0-474b-9a03-ff02aaa10054" providerId="ADAL" clId="{A29E90E7-375B-4A39-B048-E2DF5EEB0F05}" dt="2023-06-16T15:11:20.616" v="7850" actId="404"/>
          <ac:spMkLst>
            <pc:docMk/>
            <pc:sldMk cId="1756732856" sldId="1129"/>
            <ac:spMk id="6" creationId="{51459744-39FF-4FDA-421B-5A725553FCB8}"/>
          </ac:spMkLst>
        </pc:spChg>
        <pc:spChg chg="add del mod">
          <ac:chgData name="Asra Aslam" userId="f4a78427-b6e0-474b-9a03-ff02aaa10054" providerId="ADAL" clId="{A29E90E7-375B-4A39-B048-E2DF5EEB0F05}" dt="2023-06-16T14:57:43.699" v="7294"/>
          <ac:spMkLst>
            <pc:docMk/>
            <pc:sldMk cId="1756732856" sldId="1129"/>
            <ac:spMk id="8" creationId="{3D7D4636-A6C3-4B80-0548-555E15E3D922}"/>
          </ac:spMkLst>
        </pc:spChg>
        <pc:spChg chg="add del mod">
          <ac:chgData name="Asra Aslam" userId="f4a78427-b6e0-474b-9a03-ff02aaa10054" providerId="ADAL" clId="{A29E90E7-375B-4A39-B048-E2DF5EEB0F05}" dt="2023-06-16T14:57:42.959" v="7293"/>
          <ac:spMkLst>
            <pc:docMk/>
            <pc:sldMk cId="1756732856" sldId="1129"/>
            <ac:spMk id="9" creationId="{3C0BAC21-5A88-2994-40D0-7BC7B8AC2268}"/>
          </ac:spMkLst>
        </pc:spChg>
        <pc:spChg chg="add del mod">
          <ac:chgData name="Asra Aslam" userId="f4a78427-b6e0-474b-9a03-ff02aaa10054" providerId="ADAL" clId="{A29E90E7-375B-4A39-B048-E2DF5EEB0F05}" dt="2023-06-16T14:57:42.690" v="7292"/>
          <ac:spMkLst>
            <pc:docMk/>
            <pc:sldMk cId="1756732856" sldId="1129"/>
            <ac:spMk id="10" creationId="{C47874EB-3FC4-AFF1-D950-B9DEAD042F6B}"/>
          </ac:spMkLst>
        </pc:spChg>
        <pc:spChg chg="mod">
          <ac:chgData name="Asra Aslam" userId="f4a78427-b6e0-474b-9a03-ff02aaa10054" providerId="ADAL" clId="{A29E90E7-375B-4A39-B048-E2DF5EEB0F05}" dt="2023-06-16T15:11:45.730" v="7858" actId="14100"/>
          <ac:spMkLst>
            <pc:docMk/>
            <pc:sldMk cId="1756732856" sldId="1129"/>
            <ac:spMk id="12" creationId="{FAA23F74-35FB-C85B-6B9A-95AD97F325A2}"/>
          </ac:spMkLst>
        </pc:spChg>
        <pc:spChg chg="mod">
          <ac:chgData name="Asra Aslam" userId="f4a78427-b6e0-474b-9a03-ff02aaa10054" providerId="ADAL" clId="{A29E90E7-375B-4A39-B048-E2DF5EEB0F05}" dt="2023-06-16T14:59:49.776" v="7335" actId="6549"/>
          <ac:spMkLst>
            <pc:docMk/>
            <pc:sldMk cId="1756732856" sldId="1129"/>
            <ac:spMk id="13" creationId="{BF05241C-08F5-2C86-C493-B979E878E56C}"/>
          </ac:spMkLst>
        </pc:spChg>
        <pc:spChg chg="mod">
          <ac:chgData name="Asra Aslam" userId="f4a78427-b6e0-474b-9a03-ff02aaa10054" providerId="ADAL" clId="{A29E90E7-375B-4A39-B048-E2DF5EEB0F05}" dt="2023-06-16T15:11:43.049" v="7857" actId="1076"/>
          <ac:spMkLst>
            <pc:docMk/>
            <pc:sldMk cId="1756732856" sldId="1129"/>
            <ac:spMk id="14" creationId="{3243F96F-495B-6636-3A4C-B30AF237DC0B}"/>
          </ac:spMkLst>
        </pc:spChg>
        <pc:spChg chg="mod">
          <ac:chgData name="Asra Aslam" userId="f4a78427-b6e0-474b-9a03-ff02aaa10054" providerId="ADAL" clId="{A29E90E7-375B-4A39-B048-E2DF5EEB0F05}" dt="2023-06-16T15:12:15.190" v="7866" actId="14100"/>
          <ac:spMkLst>
            <pc:docMk/>
            <pc:sldMk cId="1756732856" sldId="1129"/>
            <ac:spMk id="16" creationId="{7F135CF1-1463-FA04-E215-1F1D8512615B}"/>
          </ac:spMkLst>
        </pc:spChg>
        <pc:spChg chg="mod">
          <ac:chgData name="Asra Aslam" userId="f4a78427-b6e0-474b-9a03-ff02aaa10054" providerId="ADAL" clId="{A29E90E7-375B-4A39-B048-E2DF5EEB0F05}" dt="2023-06-16T15:00:03.457" v="7382" actId="6549"/>
          <ac:spMkLst>
            <pc:docMk/>
            <pc:sldMk cId="1756732856" sldId="1129"/>
            <ac:spMk id="17" creationId="{49F8518C-7922-E198-A218-89FE5F5742D1}"/>
          </ac:spMkLst>
        </pc:spChg>
        <pc:spChg chg="mod">
          <ac:chgData name="Asra Aslam" userId="f4a78427-b6e0-474b-9a03-ff02aaa10054" providerId="ADAL" clId="{A29E90E7-375B-4A39-B048-E2DF5EEB0F05}" dt="2023-06-16T15:12:19.319" v="7867" actId="14100"/>
          <ac:spMkLst>
            <pc:docMk/>
            <pc:sldMk cId="1756732856" sldId="1129"/>
            <ac:spMk id="18" creationId="{FFDB2291-DC4E-29E8-C854-F394ABB8C591}"/>
          </ac:spMkLst>
        </pc:spChg>
        <pc:spChg chg="mod">
          <ac:chgData name="Asra Aslam" userId="f4a78427-b6e0-474b-9a03-ff02aaa10054" providerId="ADAL" clId="{A29E90E7-375B-4A39-B048-E2DF5EEB0F05}" dt="2023-06-16T15:12:03.245" v="7862" actId="14100"/>
          <ac:spMkLst>
            <pc:docMk/>
            <pc:sldMk cId="1756732856" sldId="1129"/>
            <ac:spMk id="20" creationId="{1E1838DF-31BA-5AEB-0DFE-35B696C93160}"/>
          </ac:spMkLst>
        </pc:spChg>
        <pc:spChg chg="mod">
          <ac:chgData name="Asra Aslam" userId="f4a78427-b6e0-474b-9a03-ff02aaa10054" providerId="ADAL" clId="{A29E90E7-375B-4A39-B048-E2DF5EEB0F05}" dt="2023-06-16T14:59:57.325" v="7359" actId="6549"/>
          <ac:spMkLst>
            <pc:docMk/>
            <pc:sldMk cId="1756732856" sldId="1129"/>
            <ac:spMk id="21" creationId="{2EFA0E15-36ED-79BC-9BE1-D1EE6CBA9646}"/>
          </ac:spMkLst>
        </pc:spChg>
        <pc:spChg chg="mod">
          <ac:chgData name="Asra Aslam" userId="f4a78427-b6e0-474b-9a03-ff02aaa10054" providerId="ADAL" clId="{A29E90E7-375B-4A39-B048-E2DF5EEB0F05}" dt="2023-06-16T15:11:57.045" v="7860" actId="1076"/>
          <ac:spMkLst>
            <pc:docMk/>
            <pc:sldMk cId="1756732856" sldId="1129"/>
            <ac:spMk id="22" creationId="{18B0D3FA-2B3A-3AF8-8E2C-73DCBD0DCEE2}"/>
          </ac:spMkLst>
        </pc:spChg>
        <pc:spChg chg="add mod">
          <ac:chgData name="Asra Aslam" userId="f4a78427-b6e0-474b-9a03-ff02aaa10054" providerId="ADAL" clId="{A29E90E7-375B-4A39-B048-E2DF5EEB0F05}" dt="2023-06-16T15:15:53.603" v="7925" actId="1076"/>
          <ac:spMkLst>
            <pc:docMk/>
            <pc:sldMk cId="1756732856" sldId="1129"/>
            <ac:spMk id="23" creationId="{E11574C0-D056-27F7-E0B6-D5B34B13EF9A}"/>
          </ac:spMkLst>
        </pc:spChg>
        <pc:spChg chg="add mod">
          <ac:chgData name="Asra Aslam" userId="f4a78427-b6e0-474b-9a03-ff02aaa10054" providerId="ADAL" clId="{A29E90E7-375B-4A39-B048-E2DF5EEB0F05}" dt="2023-06-16T15:15:53.603" v="7925" actId="1076"/>
          <ac:spMkLst>
            <pc:docMk/>
            <pc:sldMk cId="1756732856" sldId="1129"/>
            <ac:spMk id="24" creationId="{CB18EAE4-9780-BB55-0110-087FC46DF6DF}"/>
          </ac:spMkLst>
        </pc:spChg>
        <pc:spChg chg="add mod">
          <ac:chgData name="Asra Aslam" userId="f4a78427-b6e0-474b-9a03-ff02aaa10054" providerId="ADAL" clId="{A29E90E7-375B-4A39-B048-E2DF5EEB0F05}" dt="2023-06-16T15:15:53.603" v="7925" actId="1076"/>
          <ac:spMkLst>
            <pc:docMk/>
            <pc:sldMk cId="1756732856" sldId="1129"/>
            <ac:spMk id="25" creationId="{FFB44527-AC1E-B7C5-E9A3-6068362EBB11}"/>
          </ac:spMkLst>
        </pc:spChg>
        <pc:spChg chg="add mod">
          <ac:chgData name="Asra Aslam" userId="f4a78427-b6e0-474b-9a03-ff02aaa10054" providerId="ADAL" clId="{A29E90E7-375B-4A39-B048-E2DF5EEB0F05}" dt="2023-06-16T15:20:25.413" v="8186" actId="1076"/>
          <ac:spMkLst>
            <pc:docMk/>
            <pc:sldMk cId="1756732856" sldId="1129"/>
            <ac:spMk id="31" creationId="{A23475C9-4C5D-B453-582F-589FA35F9DCB}"/>
          </ac:spMkLst>
        </pc:spChg>
        <pc:spChg chg="add mod">
          <ac:chgData name="Asra Aslam" userId="f4a78427-b6e0-474b-9a03-ff02aaa10054" providerId="ADAL" clId="{A29E90E7-375B-4A39-B048-E2DF5EEB0F05}" dt="2023-06-16T15:17:22.960" v="8008" actId="20577"/>
          <ac:spMkLst>
            <pc:docMk/>
            <pc:sldMk cId="1756732856" sldId="1129"/>
            <ac:spMk id="32" creationId="{A6A29D29-83E3-250F-F9A3-F4573D16F271}"/>
          </ac:spMkLst>
        </pc:spChg>
        <pc:spChg chg="add mod">
          <ac:chgData name="Asra Aslam" userId="f4a78427-b6e0-474b-9a03-ff02aaa10054" providerId="ADAL" clId="{A29E90E7-375B-4A39-B048-E2DF5EEB0F05}" dt="2023-06-16T15:20:04.965" v="8182" actId="207"/>
          <ac:spMkLst>
            <pc:docMk/>
            <pc:sldMk cId="1756732856" sldId="1129"/>
            <ac:spMk id="33" creationId="{EBA7BF6F-8E2A-4306-1C50-029FF5D06512}"/>
          </ac:spMkLst>
        </pc:spChg>
        <pc:grpChg chg="add mod">
          <ac:chgData name="Asra Aslam" userId="f4a78427-b6e0-474b-9a03-ff02aaa10054" providerId="ADAL" clId="{A29E90E7-375B-4A39-B048-E2DF5EEB0F05}" dt="2023-06-16T15:15:53.603" v="7925" actId="1076"/>
          <ac:grpSpMkLst>
            <pc:docMk/>
            <pc:sldMk cId="1756732856" sldId="1129"/>
            <ac:grpSpMk id="7" creationId="{8134424D-4F53-C467-65E8-C9D103B3004C}"/>
          </ac:grpSpMkLst>
        </pc:grpChg>
        <pc:grpChg chg="add mod">
          <ac:chgData name="Asra Aslam" userId="f4a78427-b6e0-474b-9a03-ff02aaa10054" providerId="ADAL" clId="{A29E90E7-375B-4A39-B048-E2DF5EEB0F05}" dt="2023-06-16T15:15:53.603" v="7925" actId="1076"/>
          <ac:grpSpMkLst>
            <pc:docMk/>
            <pc:sldMk cId="1756732856" sldId="1129"/>
            <ac:grpSpMk id="11" creationId="{007A880F-97B2-A0A3-99A7-C1FA2B7891E7}"/>
          </ac:grpSpMkLst>
        </pc:grpChg>
        <pc:grpChg chg="add mod">
          <ac:chgData name="Asra Aslam" userId="f4a78427-b6e0-474b-9a03-ff02aaa10054" providerId="ADAL" clId="{A29E90E7-375B-4A39-B048-E2DF5EEB0F05}" dt="2023-06-16T15:15:53.603" v="7925" actId="1076"/>
          <ac:grpSpMkLst>
            <pc:docMk/>
            <pc:sldMk cId="1756732856" sldId="1129"/>
            <ac:grpSpMk id="15" creationId="{E3DED4CA-3D15-50CC-642C-0D4653C44F79}"/>
          </ac:grpSpMkLst>
        </pc:grpChg>
        <pc:grpChg chg="add mod">
          <ac:chgData name="Asra Aslam" userId="f4a78427-b6e0-474b-9a03-ff02aaa10054" providerId="ADAL" clId="{A29E90E7-375B-4A39-B048-E2DF5EEB0F05}" dt="2023-06-16T15:15:53.603" v="7925" actId="1076"/>
          <ac:grpSpMkLst>
            <pc:docMk/>
            <pc:sldMk cId="1756732856" sldId="1129"/>
            <ac:grpSpMk id="19" creationId="{6E7B0991-4282-5D27-8677-3BD8F13BFA14}"/>
          </ac:grpSpMkLst>
        </pc:grpChg>
        <pc:picChg chg="add del mod">
          <ac:chgData name="Asra Aslam" userId="f4a78427-b6e0-474b-9a03-ff02aaa10054" providerId="ADAL" clId="{A29E90E7-375B-4A39-B048-E2DF5EEB0F05}" dt="2023-06-16T13:57:03.373" v="7156" actId="478"/>
          <ac:picMkLst>
            <pc:docMk/>
            <pc:sldMk cId="1756732856" sldId="1129"/>
            <ac:picMk id="4" creationId="{F9BBBC03-ED3B-3A36-521D-4293DB35F0F0}"/>
          </ac:picMkLst>
        </pc:picChg>
        <pc:cxnChg chg="add mod">
          <ac:chgData name="Asra Aslam" userId="f4a78427-b6e0-474b-9a03-ff02aaa10054" providerId="ADAL" clId="{A29E90E7-375B-4A39-B048-E2DF5EEB0F05}" dt="2023-06-16T15:20:23.442" v="8185" actId="14100"/>
          <ac:cxnSpMkLst>
            <pc:docMk/>
            <pc:sldMk cId="1756732856" sldId="1129"/>
            <ac:cxnSpMk id="27" creationId="{A7978CC1-B461-9B23-38AB-195CDD4F32AD}"/>
          </ac:cxnSpMkLst>
        </pc:cxnChg>
      </pc:sldChg>
      <pc:sldChg chg="addSp delSp modSp add mod delAnim modAnim">
        <pc:chgData name="Asra Aslam" userId="f4a78427-b6e0-474b-9a03-ff02aaa10054" providerId="ADAL" clId="{A29E90E7-375B-4A39-B048-E2DF5EEB0F05}" dt="2023-06-16T15:33:40.640" v="8270" actId="14100"/>
        <pc:sldMkLst>
          <pc:docMk/>
          <pc:sldMk cId="1062301750" sldId="1130"/>
        </pc:sldMkLst>
        <pc:spChg chg="mod">
          <ac:chgData name="Asra Aslam" userId="f4a78427-b6e0-474b-9a03-ff02aaa10054" providerId="ADAL" clId="{A29E90E7-375B-4A39-B048-E2DF5EEB0F05}" dt="2023-06-16T13:54:46.410" v="7098" actId="20577"/>
          <ac:spMkLst>
            <pc:docMk/>
            <pc:sldMk cId="1062301750" sldId="1130"/>
            <ac:spMk id="2" creationId="{8ECB3A91-3806-4222-9321-35A71697780F}"/>
          </ac:spMkLst>
        </pc:spChg>
        <pc:spChg chg="add mod">
          <ac:chgData name="Asra Aslam" userId="f4a78427-b6e0-474b-9a03-ff02aaa10054" providerId="ADAL" clId="{A29E90E7-375B-4A39-B048-E2DF5EEB0F05}" dt="2023-06-16T13:56:24.517" v="7128" actId="1076"/>
          <ac:spMkLst>
            <pc:docMk/>
            <pc:sldMk cId="1062301750" sldId="1130"/>
            <ac:spMk id="3" creationId="{778556ED-BBD5-B88B-DCAD-C6DB4E75C0D3}"/>
          </ac:spMkLst>
        </pc:spChg>
        <pc:spChg chg="add mod">
          <ac:chgData name="Asra Aslam" userId="f4a78427-b6e0-474b-9a03-ff02aaa10054" providerId="ADAL" clId="{A29E90E7-375B-4A39-B048-E2DF5EEB0F05}" dt="2023-06-16T13:56:26.742" v="7129" actId="1076"/>
          <ac:spMkLst>
            <pc:docMk/>
            <pc:sldMk cId="1062301750" sldId="1130"/>
            <ac:spMk id="4" creationId="{81ADCA40-5399-E0D8-C8D9-17805868E991}"/>
          </ac:spMkLst>
        </pc:spChg>
        <pc:spChg chg="add mod">
          <ac:chgData name="Asra Aslam" userId="f4a78427-b6e0-474b-9a03-ff02aaa10054" providerId="ADAL" clId="{A29E90E7-375B-4A39-B048-E2DF5EEB0F05}" dt="2023-06-16T13:56:01.865" v="7117" actId="1076"/>
          <ac:spMkLst>
            <pc:docMk/>
            <pc:sldMk cId="1062301750" sldId="1130"/>
            <ac:spMk id="5" creationId="{954FC1EB-C720-C84D-5BCD-D22643EE7B7A}"/>
          </ac:spMkLst>
        </pc:spChg>
        <pc:spChg chg="add mod">
          <ac:chgData name="Asra Aslam" userId="f4a78427-b6e0-474b-9a03-ff02aaa10054" providerId="ADAL" clId="{A29E90E7-375B-4A39-B048-E2DF5EEB0F05}" dt="2023-06-16T13:56:22.096" v="7127" actId="1076"/>
          <ac:spMkLst>
            <pc:docMk/>
            <pc:sldMk cId="1062301750" sldId="1130"/>
            <ac:spMk id="7" creationId="{3299D2C5-403D-BA07-E15E-BEB4D29BFC70}"/>
          </ac:spMkLst>
        </pc:spChg>
        <pc:spChg chg="add del mod">
          <ac:chgData name="Asra Aslam" userId="f4a78427-b6e0-474b-9a03-ff02aaa10054" providerId="ADAL" clId="{A29E90E7-375B-4A39-B048-E2DF5EEB0F05}" dt="2023-06-16T13:53:56.326" v="7084" actId="478"/>
          <ac:spMkLst>
            <pc:docMk/>
            <pc:sldMk cId="1062301750" sldId="1130"/>
            <ac:spMk id="8" creationId="{C7F6C1DD-6FE7-31F3-39B9-D59C3884879C}"/>
          </ac:spMkLst>
        </pc:spChg>
        <pc:spChg chg="mod">
          <ac:chgData name="Asra Aslam" userId="f4a78427-b6e0-474b-9a03-ff02aaa10054" providerId="ADAL" clId="{A29E90E7-375B-4A39-B048-E2DF5EEB0F05}" dt="2023-06-16T13:56:17.179" v="7125" actId="1076"/>
          <ac:spMkLst>
            <pc:docMk/>
            <pc:sldMk cId="1062301750" sldId="1130"/>
            <ac:spMk id="9" creationId="{4BF91A83-32CE-475C-BBFB-5AA7BFA6ECA2}"/>
          </ac:spMkLst>
        </pc:spChg>
        <pc:spChg chg="add mod">
          <ac:chgData name="Asra Aslam" userId="f4a78427-b6e0-474b-9a03-ff02aaa10054" providerId="ADAL" clId="{A29E90E7-375B-4A39-B048-E2DF5EEB0F05}" dt="2023-06-16T15:33:40.640" v="8270" actId="14100"/>
          <ac:spMkLst>
            <pc:docMk/>
            <pc:sldMk cId="1062301750" sldId="1130"/>
            <ac:spMk id="10" creationId="{DECDFB89-596C-B399-046D-F3C47A619064}"/>
          </ac:spMkLst>
        </pc:spChg>
        <pc:picChg chg="add mod">
          <ac:chgData name="Asra Aslam" userId="f4a78427-b6e0-474b-9a03-ff02aaa10054" providerId="ADAL" clId="{A29E90E7-375B-4A39-B048-E2DF5EEB0F05}" dt="2023-06-16T13:56:19.425" v="7126" actId="1076"/>
          <ac:picMkLst>
            <pc:docMk/>
            <pc:sldMk cId="1062301750" sldId="1130"/>
            <ac:picMk id="6" creationId="{A10E6C85-74F7-853C-CB98-FDA869326A28}"/>
          </ac:picMkLst>
        </pc:picChg>
      </pc:sldChg>
      <pc:sldChg chg="add del">
        <pc:chgData name="Asra Aslam" userId="f4a78427-b6e0-474b-9a03-ff02aaa10054" providerId="ADAL" clId="{A29E90E7-375B-4A39-B048-E2DF5EEB0F05}" dt="2023-06-15T13:57:38.357" v="2763" actId="47"/>
        <pc:sldMkLst>
          <pc:docMk/>
          <pc:sldMk cId="3587438535" sldId="1131"/>
        </pc:sldMkLst>
      </pc:sldChg>
      <pc:sldChg chg="add del">
        <pc:chgData name="Asra Aslam" userId="f4a78427-b6e0-474b-9a03-ff02aaa10054" providerId="ADAL" clId="{A29E90E7-375B-4A39-B048-E2DF5EEB0F05}" dt="2023-06-15T13:57:40.660" v="2764" actId="47"/>
        <pc:sldMkLst>
          <pc:docMk/>
          <pc:sldMk cId="2911566778" sldId="1132"/>
        </pc:sldMkLst>
      </pc:sldChg>
      <pc:sldChg chg="addSp delSp modSp add mod modAnim">
        <pc:chgData name="Asra Aslam" userId="f4a78427-b6e0-474b-9a03-ff02aaa10054" providerId="ADAL" clId="{A29E90E7-375B-4A39-B048-E2DF5EEB0F05}" dt="2023-06-19T14:53:36.530" v="8719" actId="120"/>
        <pc:sldMkLst>
          <pc:docMk/>
          <pc:sldMk cId="4117031432" sldId="1133"/>
        </pc:sldMkLst>
        <pc:spChg chg="mod">
          <ac:chgData name="Asra Aslam" userId="f4a78427-b6e0-474b-9a03-ff02aaa10054" providerId="ADAL" clId="{A29E90E7-375B-4A39-B048-E2DF5EEB0F05}" dt="2023-06-15T10:53:33.541" v="2463" actId="6549"/>
          <ac:spMkLst>
            <pc:docMk/>
            <pc:sldMk cId="4117031432" sldId="1133"/>
            <ac:spMk id="2" creationId="{8ECB3A91-3806-4222-9321-35A71697780F}"/>
          </ac:spMkLst>
        </pc:spChg>
        <pc:spChg chg="del">
          <ac:chgData name="Asra Aslam" userId="f4a78427-b6e0-474b-9a03-ff02aaa10054" providerId="ADAL" clId="{A29E90E7-375B-4A39-B048-E2DF5EEB0F05}" dt="2023-06-15T10:54:54.539" v="2469" actId="478"/>
          <ac:spMkLst>
            <pc:docMk/>
            <pc:sldMk cId="4117031432" sldId="1133"/>
            <ac:spMk id="3" creationId="{778556ED-BBD5-B88B-DCAD-C6DB4E75C0D3}"/>
          </ac:spMkLst>
        </pc:spChg>
        <pc:spChg chg="add mod">
          <ac:chgData name="Asra Aslam" userId="f4a78427-b6e0-474b-9a03-ff02aaa10054" providerId="ADAL" clId="{A29E90E7-375B-4A39-B048-E2DF5EEB0F05}" dt="2023-06-19T14:50:26.101" v="8531" actId="20577"/>
          <ac:spMkLst>
            <pc:docMk/>
            <pc:sldMk cId="4117031432" sldId="1133"/>
            <ac:spMk id="3" creationId="{B1B9827F-53B1-9A65-7F20-86437E7DA836}"/>
          </ac:spMkLst>
        </pc:spChg>
        <pc:spChg chg="del">
          <ac:chgData name="Asra Aslam" userId="f4a78427-b6e0-474b-9a03-ff02aaa10054" providerId="ADAL" clId="{A29E90E7-375B-4A39-B048-E2DF5EEB0F05}" dt="2023-06-15T10:54:57.850" v="2470" actId="478"/>
          <ac:spMkLst>
            <pc:docMk/>
            <pc:sldMk cId="4117031432" sldId="1133"/>
            <ac:spMk id="4" creationId="{81ADCA40-5399-E0D8-C8D9-17805868E991}"/>
          </ac:spMkLst>
        </pc:spChg>
        <pc:spChg chg="del">
          <ac:chgData name="Asra Aslam" userId="f4a78427-b6e0-474b-9a03-ff02aaa10054" providerId="ADAL" clId="{A29E90E7-375B-4A39-B048-E2DF5EEB0F05}" dt="2023-06-15T10:54:54.539" v="2469" actId="478"/>
          <ac:spMkLst>
            <pc:docMk/>
            <pc:sldMk cId="4117031432" sldId="1133"/>
            <ac:spMk id="5" creationId="{954FC1EB-C720-C84D-5BCD-D22643EE7B7A}"/>
          </ac:spMkLst>
        </pc:spChg>
        <pc:spChg chg="del">
          <ac:chgData name="Asra Aslam" userId="f4a78427-b6e0-474b-9a03-ff02aaa10054" providerId="ADAL" clId="{A29E90E7-375B-4A39-B048-E2DF5EEB0F05}" dt="2023-06-15T10:54:54.539" v="2469" actId="478"/>
          <ac:spMkLst>
            <pc:docMk/>
            <pc:sldMk cId="4117031432" sldId="1133"/>
            <ac:spMk id="7" creationId="{3299D2C5-403D-BA07-E15E-BEB4D29BFC70}"/>
          </ac:spMkLst>
        </pc:spChg>
        <pc:spChg chg="del">
          <ac:chgData name="Asra Aslam" userId="f4a78427-b6e0-474b-9a03-ff02aaa10054" providerId="ADAL" clId="{A29E90E7-375B-4A39-B048-E2DF5EEB0F05}" dt="2023-06-15T10:54:54.539" v="2469" actId="478"/>
          <ac:spMkLst>
            <pc:docMk/>
            <pc:sldMk cId="4117031432" sldId="1133"/>
            <ac:spMk id="8" creationId="{C7F6C1DD-6FE7-31F3-39B9-D59C3884879C}"/>
          </ac:spMkLst>
        </pc:spChg>
        <pc:spChg chg="mod">
          <ac:chgData name="Asra Aslam" userId="f4a78427-b6e0-474b-9a03-ff02aaa10054" providerId="ADAL" clId="{A29E90E7-375B-4A39-B048-E2DF5EEB0F05}" dt="2023-06-19T14:43:26.251" v="8479" actId="6549"/>
          <ac:spMkLst>
            <pc:docMk/>
            <pc:sldMk cId="4117031432" sldId="1133"/>
            <ac:spMk id="9" creationId="{4BF91A83-32CE-475C-BBFB-5AA7BFA6ECA2}"/>
          </ac:spMkLst>
        </pc:spChg>
        <pc:spChg chg="add del mod">
          <ac:chgData name="Asra Aslam" userId="f4a78427-b6e0-474b-9a03-ff02aaa10054" providerId="ADAL" clId="{A29E90E7-375B-4A39-B048-E2DF5EEB0F05}" dt="2023-06-16T13:46:23.836" v="6984" actId="478"/>
          <ac:spMkLst>
            <pc:docMk/>
            <pc:sldMk cId="4117031432" sldId="1133"/>
            <ac:spMk id="12" creationId="{BBD6D688-BFBA-3492-5375-EF1CD9E867C4}"/>
          </ac:spMkLst>
        </pc:spChg>
        <pc:spChg chg="add mod">
          <ac:chgData name="Asra Aslam" userId="f4a78427-b6e0-474b-9a03-ff02aaa10054" providerId="ADAL" clId="{A29E90E7-375B-4A39-B048-E2DF5EEB0F05}" dt="2023-06-19T14:52:55.689" v="8712" actId="6549"/>
          <ac:spMkLst>
            <pc:docMk/>
            <pc:sldMk cId="4117031432" sldId="1133"/>
            <ac:spMk id="14" creationId="{849425AC-50B2-0969-CAF2-6266C57A3B0E}"/>
          </ac:spMkLst>
        </pc:spChg>
        <pc:spChg chg="mod">
          <ac:chgData name="Asra Aslam" userId="f4a78427-b6e0-474b-9a03-ff02aaa10054" providerId="ADAL" clId="{A29E90E7-375B-4A39-B048-E2DF5EEB0F05}" dt="2023-06-19T14:53:21.612" v="8716" actId="14100"/>
          <ac:spMkLst>
            <pc:docMk/>
            <pc:sldMk cId="4117031432" sldId="1133"/>
            <ac:spMk id="17" creationId="{24D81176-F851-497D-6F0D-EE2781F26D46}"/>
          </ac:spMkLst>
        </pc:spChg>
        <pc:spChg chg="mod">
          <ac:chgData name="Asra Aslam" userId="f4a78427-b6e0-474b-9a03-ff02aaa10054" providerId="ADAL" clId="{A29E90E7-375B-4A39-B048-E2DF5EEB0F05}" dt="2023-06-19T14:53:14.083" v="8714" actId="404"/>
          <ac:spMkLst>
            <pc:docMk/>
            <pc:sldMk cId="4117031432" sldId="1133"/>
            <ac:spMk id="18" creationId="{B195F9B4-FF86-2DC4-CAFF-7791FAB36E53}"/>
          </ac:spMkLst>
        </pc:spChg>
        <pc:spChg chg="mod topLvl">
          <ac:chgData name="Asra Aslam" userId="f4a78427-b6e0-474b-9a03-ff02aaa10054" providerId="ADAL" clId="{A29E90E7-375B-4A39-B048-E2DF5EEB0F05}" dt="2023-06-16T13:52:04.658" v="7067" actId="14100"/>
          <ac:spMkLst>
            <pc:docMk/>
            <pc:sldMk cId="4117031432" sldId="1133"/>
            <ac:spMk id="20" creationId="{2D81F2F7-029E-8D95-DBEE-2DE9D4C7291F}"/>
          </ac:spMkLst>
        </pc:spChg>
        <pc:spChg chg="mod topLvl">
          <ac:chgData name="Asra Aslam" userId="f4a78427-b6e0-474b-9a03-ff02aaa10054" providerId="ADAL" clId="{A29E90E7-375B-4A39-B048-E2DF5EEB0F05}" dt="2023-06-19T14:53:36.530" v="8719" actId="120"/>
          <ac:spMkLst>
            <pc:docMk/>
            <pc:sldMk cId="4117031432" sldId="1133"/>
            <ac:spMk id="21" creationId="{0B83F9CC-9308-98AC-47B8-332ADCFCFBAD}"/>
          </ac:spMkLst>
        </pc:spChg>
        <pc:grpChg chg="add mod">
          <ac:chgData name="Asra Aslam" userId="f4a78427-b6e0-474b-9a03-ff02aaa10054" providerId="ADAL" clId="{A29E90E7-375B-4A39-B048-E2DF5EEB0F05}" dt="2023-06-16T13:52:45.088" v="7076" actId="1076"/>
          <ac:grpSpMkLst>
            <pc:docMk/>
            <pc:sldMk cId="4117031432" sldId="1133"/>
            <ac:grpSpMk id="16" creationId="{CE41FF74-7FF6-D246-96AB-A1CF41DD6DA5}"/>
          </ac:grpSpMkLst>
        </pc:grpChg>
        <pc:grpChg chg="add del mod">
          <ac:chgData name="Asra Aslam" userId="f4a78427-b6e0-474b-9a03-ff02aaa10054" providerId="ADAL" clId="{A29E90E7-375B-4A39-B048-E2DF5EEB0F05}" dt="2023-06-16T13:51:32.241" v="7056" actId="165"/>
          <ac:grpSpMkLst>
            <pc:docMk/>
            <pc:sldMk cId="4117031432" sldId="1133"/>
            <ac:grpSpMk id="19" creationId="{DC762566-BE93-44BB-99F5-6DF2450CBC5C}"/>
          </ac:grpSpMkLst>
        </pc:grpChg>
        <pc:grpChg chg="add mod">
          <ac:chgData name="Asra Aslam" userId="f4a78427-b6e0-474b-9a03-ff02aaa10054" providerId="ADAL" clId="{A29E90E7-375B-4A39-B048-E2DF5EEB0F05}" dt="2023-06-19T14:53:29.843" v="8718" actId="14100"/>
          <ac:grpSpMkLst>
            <pc:docMk/>
            <pc:sldMk cId="4117031432" sldId="1133"/>
            <ac:grpSpMk id="22" creationId="{CE891626-0C6E-3821-4214-4434C671F795}"/>
          </ac:grpSpMkLst>
        </pc:grpChg>
        <pc:picChg chg="add del mod">
          <ac:chgData name="Asra Aslam" userId="f4a78427-b6e0-474b-9a03-ff02aaa10054" providerId="ADAL" clId="{A29E90E7-375B-4A39-B048-E2DF5EEB0F05}" dt="2023-06-16T13:47:50.382" v="7003" actId="21"/>
          <ac:picMkLst>
            <pc:docMk/>
            <pc:sldMk cId="4117031432" sldId="1133"/>
            <ac:picMk id="4" creationId="{D9271B6B-A3A6-E429-2B11-A5AC149193D1}"/>
          </ac:picMkLst>
        </pc:picChg>
        <pc:picChg chg="add del mod">
          <ac:chgData name="Asra Aslam" userId="f4a78427-b6e0-474b-9a03-ff02aaa10054" providerId="ADAL" clId="{A29E90E7-375B-4A39-B048-E2DF5EEB0F05}" dt="2023-06-16T13:47:50.382" v="7003" actId="21"/>
          <ac:picMkLst>
            <pc:docMk/>
            <pc:sldMk cId="4117031432" sldId="1133"/>
            <ac:picMk id="5" creationId="{A8DEE48E-A444-1CCB-0218-9CDC7208768B}"/>
          </ac:picMkLst>
        </pc:picChg>
        <pc:picChg chg="add del mod">
          <ac:chgData name="Asra Aslam" userId="f4a78427-b6e0-474b-9a03-ff02aaa10054" providerId="ADAL" clId="{A29E90E7-375B-4A39-B048-E2DF5EEB0F05}" dt="2023-06-16T13:47:50.382" v="7003" actId="21"/>
          <ac:picMkLst>
            <pc:docMk/>
            <pc:sldMk cId="4117031432" sldId="1133"/>
            <ac:picMk id="6" creationId="{3045AFBA-0726-2DAF-4DED-86E552644917}"/>
          </ac:picMkLst>
        </pc:picChg>
        <pc:picChg chg="del">
          <ac:chgData name="Asra Aslam" userId="f4a78427-b6e0-474b-9a03-ff02aaa10054" providerId="ADAL" clId="{A29E90E7-375B-4A39-B048-E2DF5EEB0F05}" dt="2023-06-15T10:54:54.539" v="2469" actId="478"/>
          <ac:picMkLst>
            <pc:docMk/>
            <pc:sldMk cId="4117031432" sldId="1133"/>
            <ac:picMk id="6" creationId="{A10E6C85-74F7-853C-CB98-FDA869326A28}"/>
          </ac:picMkLst>
        </pc:picChg>
        <pc:picChg chg="add del mod">
          <ac:chgData name="Asra Aslam" userId="f4a78427-b6e0-474b-9a03-ff02aaa10054" providerId="ADAL" clId="{A29E90E7-375B-4A39-B048-E2DF5EEB0F05}" dt="2023-06-16T13:47:53.102" v="7005" actId="21"/>
          <ac:picMkLst>
            <pc:docMk/>
            <pc:sldMk cId="4117031432" sldId="1133"/>
            <ac:picMk id="7" creationId="{866D42C5-5D18-974C-0688-E4E00BC9AFFB}"/>
          </ac:picMkLst>
        </pc:picChg>
        <pc:picChg chg="add del mod">
          <ac:chgData name="Asra Aslam" userId="f4a78427-b6e0-474b-9a03-ff02aaa10054" providerId="ADAL" clId="{A29E90E7-375B-4A39-B048-E2DF5EEB0F05}" dt="2023-06-16T13:47:53.102" v="7005" actId="21"/>
          <ac:picMkLst>
            <pc:docMk/>
            <pc:sldMk cId="4117031432" sldId="1133"/>
            <ac:picMk id="8" creationId="{EE6B7F3D-4B04-9F58-99D5-AD8BE9C9ACBE}"/>
          </ac:picMkLst>
        </pc:picChg>
        <pc:picChg chg="add mod">
          <ac:chgData name="Asra Aslam" userId="f4a78427-b6e0-474b-9a03-ff02aaa10054" providerId="ADAL" clId="{A29E90E7-375B-4A39-B048-E2DF5EEB0F05}" dt="2023-06-16T13:46:35.262" v="6989" actId="1076"/>
          <ac:picMkLst>
            <pc:docMk/>
            <pc:sldMk cId="4117031432" sldId="1133"/>
            <ac:picMk id="10" creationId="{B9BC6A27-25B2-E0E4-909B-BE9995EC9ED3}"/>
          </ac:picMkLst>
        </pc:picChg>
        <pc:picChg chg="add del mod">
          <ac:chgData name="Asra Aslam" userId="f4a78427-b6e0-474b-9a03-ff02aaa10054" providerId="ADAL" clId="{A29E90E7-375B-4A39-B048-E2DF5EEB0F05}" dt="2023-06-15T10:55:44.890" v="2478" actId="478"/>
          <ac:picMkLst>
            <pc:docMk/>
            <pc:sldMk cId="4117031432" sldId="1133"/>
            <ac:picMk id="11" creationId="{54DAAB9C-5AA5-BF36-DAE6-E71EB22A90D3}"/>
          </ac:picMkLst>
        </pc:picChg>
        <pc:picChg chg="add del mod">
          <ac:chgData name="Asra Aslam" userId="f4a78427-b6e0-474b-9a03-ff02aaa10054" providerId="ADAL" clId="{A29E90E7-375B-4A39-B048-E2DF5EEB0F05}" dt="2023-06-16T13:47:53.102" v="7005" actId="21"/>
          <ac:picMkLst>
            <pc:docMk/>
            <pc:sldMk cId="4117031432" sldId="1133"/>
            <ac:picMk id="11" creationId="{E3517293-FD84-931B-684B-3AE2DE487C51}"/>
          </ac:picMkLst>
        </pc:picChg>
        <pc:picChg chg="add mod">
          <ac:chgData name="Asra Aslam" userId="f4a78427-b6e0-474b-9a03-ff02aaa10054" providerId="ADAL" clId="{A29E90E7-375B-4A39-B048-E2DF5EEB0F05}" dt="2023-06-16T13:48:28.496" v="7016" actId="1076"/>
          <ac:picMkLst>
            <pc:docMk/>
            <pc:sldMk cId="4117031432" sldId="1133"/>
            <ac:picMk id="13" creationId="{49C2FAF8-814D-AD09-66D5-3C225012EEF2}"/>
          </ac:picMkLst>
        </pc:picChg>
        <pc:picChg chg="add mod">
          <ac:chgData name="Asra Aslam" userId="f4a78427-b6e0-474b-9a03-ff02aaa10054" providerId="ADAL" clId="{A29E90E7-375B-4A39-B048-E2DF5EEB0F05}" dt="2023-06-16T13:52:22.522" v="7071" actId="1076"/>
          <ac:picMkLst>
            <pc:docMk/>
            <pc:sldMk cId="4117031432" sldId="1133"/>
            <ac:picMk id="15" creationId="{858F25BE-B3CE-A24F-06C6-E3DD9824DE59}"/>
          </ac:picMkLst>
        </pc:picChg>
      </pc:sldChg>
      <pc:sldChg chg="addSp delSp modSp add del mod">
        <pc:chgData name="Asra Aslam" userId="f4a78427-b6e0-474b-9a03-ff02aaa10054" providerId="ADAL" clId="{A29E90E7-375B-4A39-B048-E2DF5EEB0F05}" dt="2023-06-16T13:49:45.643" v="7028" actId="47"/>
        <pc:sldMkLst>
          <pc:docMk/>
          <pc:sldMk cId="3392425333" sldId="1134"/>
        </pc:sldMkLst>
        <pc:spChg chg="add mod">
          <ac:chgData name="Asra Aslam" userId="f4a78427-b6e0-474b-9a03-ff02aaa10054" providerId="ADAL" clId="{A29E90E7-375B-4A39-B048-E2DF5EEB0F05}" dt="2023-06-15T11:04:35.663" v="2553" actId="14100"/>
          <ac:spMkLst>
            <pc:docMk/>
            <pc:sldMk cId="3392425333" sldId="1134"/>
            <ac:spMk id="7" creationId="{974798CB-3D4B-8844-0C60-EE1878396B6E}"/>
          </ac:spMkLst>
        </pc:spChg>
        <pc:spChg chg="mod">
          <ac:chgData name="Asra Aslam" userId="f4a78427-b6e0-474b-9a03-ff02aaa10054" providerId="ADAL" clId="{A29E90E7-375B-4A39-B048-E2DF5EEB0F05}" dt="2023-06-15T11:03:40.743" v="2540" actId="404"/>
          <ac:spMkLst>
            <pc:docMk/>
            <pc:sldMk cId="3392425333" sldId="1134"/>
            <ac:spMk id="9" creationId="{4BF91A83-32CE-475C-BBFB-5AA7BFA6ECA2}"/>
          </ac:spMkLst>
        </pc:spChg>
        <pc:spChg chg="del">
          <ac:chgData name="Asra Aslam" userId="f4a78427-b6e0-474b-9a03-ff02aaa10054" providerId="ADAL" clId="{A29E90E7-375B-4A39-B048-E2DF5EEB0F05}" dt="2023-06-15T11:03:09.555" v="2534" actId="478"/>
          <ac:spMkLst>
            <pc:docMk/>
            <pc:sldMk cId="3392425333" sldId="1134"/>
            <ac:spMk id="12" creationId="{BBD6D688-BFBA-3492-5375-EF1CD9E867C4}"/>
          </ac:spMkLst>
        </pc:spChg>
        <pc:picChg chg="add del mod">
          <ac:chgData name="Asra Aslam" userId="f4a78427-b6e0-474b-9a03-ff02aaa10054" providerId="ADAL" clId="{A29E90E7-375B-4A39-B048-E2DF5EEB0F05}" dt="2023-06-15T11:03:28.366" v="2536"/>
          <ac:picMkLst>
            <pc:docMk/>
            <pc:sldMk cId="3392425333" sldId="1134"/>
            <ac:picMk id="3" creationId="{5914F2FD-23FD-4FB0-144C-101193F7FFCE}"/>
          </ac:picMkLst>
        </pc:picChg>
        <pc:picChg chg="add mod">
          <ac:chgData name="Asra Aslam" userId="f4a78427-b6e0-474b-9a03-ff02aaa10054" providerId="ADAL" clId="{A29E90E7-375B-4A39-B048-E2DF5EEB0F05}" dt="2023-06-15T11:04:58.927" v="2557" actId="1076"/>
          <ac:picMkLst>
            <pc:docMk/>
            <pc:sldMk cId="3392425333" sldId="1134"/>
            <ac:picMk id="4" creationId="{91D1EEE8-BFB3-540E-98F7-725E182528C5}"/>
          </ac:picMkLst>
        </pc:picChg>
        <pc:picChg chg="add mod">
          <ac:chgData name="Asra Aslam" userId="f4a78427-b6e0-474b-9a03-ff02aaa10054" providerId="ADAL" clId="{A29E90E7-375B-4A39-B048-E2DF5EEB0F05}" dt="2023-06-15T11:04:58.927" v="2557" actId="1076"/>
          <ac:picMkLst>
            <pc:docMk/>
            <pc:sldMk cId="3392425333" sldId="1134"/>
            <ac:picMk id="5" creationId="{168A5762-22DA-F847-8137-CE5A07E3FBB0}"/>
          </ac:picMkLst>
        </pc:picChg>
        <pc:picChg chg="add mod">
          <ac:chgData name="Asra Aslam" userId="f4a78427-b6e0-474b-9a03-ff02aaa10054" providerId="ADAL" clId="{A29E90E7-375B-4A39-B048-E2DF5EEB0F05}" dt="2023-06-15T11:04:58.927" v="2557" actId="1076"/>
          <ac:picMkLst>
            <pc:docMk/>
            <pc:sldMk cId="3392425333" sldId="1134"/>
            <ac:picMk id="6" creationId="{B338B54E-9564-E4C3-8F08-1661BD3D79A9}"/>
          </ac:picMkLst>
        </pc:picChg>
        <pc:picChg chg="del mod">
          <ac:chgData name="Asra Aslam" userId="f4a78427-b6e0-474b-9a03-ff02aaa10054" providerId="ADAL" clId="{A29E90E7-375B-4A39-B048-E2DF5EEB0F05}" dt="2023-06-15T11:03:08" v="2533" actId="478"/>
          <ac:picMkLst>
            <pc:docMk/>
            <pc:sldMk cId="3392425333" sldId="1134"/>
            <ac:picMk id="10" creationId="{B9BC6A27-25B2-E0E4-909B-BE9995EC9ED3}"/>
          </ac:picMkLst>
        </pc:picChg>
      </pc:sldChg>
      <pc:sldChg chg="addSp delSp modSp add del mod modAnim">
        <pc:chgData name="Asra Aslam" userId="f4a78427-b6e0-474b-9a03-ff02aaa10054" providerId="ADAL" clId="{A29E90E7-375B-4A39-B048-E2DF5EEB0F05}" dt="2023-06-16T13:53:16.599" v="7081" actId="47"/>
        <pc:sldMkLst>
          <pc:docMk/>
          <pc:sldMk cId="625420380" sldId="1135"/>
        </pc:sldMkLst>
        <pc:spChg chg="del">
          <ac:chgData name="Asra Aslam" userId="f4a78427-b6e0-474b-9a03-ff02aaa10054" providerId="ADAL" clId="{A29E90E7-375B-4A39-B048-E2DF5EEB0F05}" dt="2023-06-15T13:31:19.954" v="2562" actId="478"/>
          <ac:spMkLst>
            <pc:docMk/>
            <pc:sldMk cId="625420380" sldId="1135"/>
            <ac:spMk id="7" creationId="{974798CB-3D4B-8844-0C60-EE1878396B6E}"/>
          </ac:spMkLst>
        </pc:spChg>
        <pc:spChg chg="mod">
          <ac:chgData name="Asra Aslam" userId="f4a78427-b6e0-474b-9a03-ff02aaa10054" providerId="ADAL" clId="{A29E90E7-375B-4A39-B048-E2DF5EEB0F05}" dt="2023-06-15T13:51:58.500" v="2712" actId="1076"/>
          <ac:spMkLst>
            <pc:docMk/>
            <pc:sldMk cId="625420380" sldId="1135"/>
            <ac:spMk id="9" creationId="{4BF91A83-32CE-475C-BBFB-5AA7BFA6ECA2}"/>
          </ac:spMkLst>
        </pc:spChg>
        <pc:spChg chg="add mod">
          <ac:chgData name="Asra Aslam" userId="f4a78427-b6e0-474b-9a03-ff02aaa10054" providerId="ADAL" clId="{A29E90E7-375B-4A39-B048-E2DF5EEB0F05}" dt="2023-06-15T13:54:11.493" v="2743" actId="1076"/>
          <ac:spMkLst>
            <pc:docMk/>
            <pc:sldMk cId="625420380" sldId="1135"/>
            <ac:spMk id="10" creationId="{97DDC75F-EA01-62FB-6684-C7AE68811803}"/>
          </ac:spMkLst>
        </pc:spChg>
        <pc:spChg chg="add mod">
          <ac:chgData name="Asra Aslam" userId="f4a78427-b6e0-474b-9a03-ff02aaa10054" providerId="ADAL" clId="{A29E90E7-375B-4A39-B048-E2DF5EEB0F05}" dt="2023-06-15T13:54:21.443" v="2747" actId="1076"/>
          <ac:spMkLst>
            <pc:docMk/>
            <pc:sldMk cId="625420380" sldId="1135"/>
            <ac:spMk id="12" creationId="{6BA9111B-6D32-5AE8-FEC1-01E4E9881D29}"/>
          </ac:spMkLst>
        </pc:spChg>
        <pc:spChg chg="add mod">
          <ac:chgData name="Asra Aslam" userId="f4a78427-b6e0-474b-9a03-ff02aaa10054" providerId="ADAL" clId="{A29E90E7-375B-4A39-B048-E2DF5EEB0F05}" dt="2023-06-15T13:54:27.840" v="2748" actId="1076"/>
          <ac:spMkLst>
            <pc:docMk/>
            <pc:sldMk cId="625420380" sldId="1135"/>
            <ac:spMk id="15" creationId="{2FA631ED-E026-AFAE-F49F-7AE13C4FDB74}"/>
          </ac:spMkLst>
        </pc:spChg>
        <pc:picChg chg="add mod">
          <ac:chgData name="Asra Aslam" userId="f4a78427-b6e0-474b-9a03-ff02aaa10054" providerId="ADAL" clId="{A29E90E7-375B-4A39-B048-E2DF5EEB0F05}" dt="2023-06-15T13:57:06.439" v="2756" actId="14100"/>
          <ac:picMkLst>
            <pc:docMk/>
            <pc:sldMk cId="625420380" sldId="1135"/>
            <ac:picMk id="3" creationId="{C748FA92-DD79-19D1-2758-558AE9656EC0}"/>
          </ac:picMkLst>
        </pc:picChg>
        <pc:picChg chg="del">
          <ac:chgData name="Asra Aslam" userId="f4a78427-b6e0-474b-9a03-ff02aaa10054" providerId="ADAL" clId="{A29E90E7-375B-4A39-B048-E2DF5EEB0F05}" dt="2023-06-15T13:31:13.277" v="2559" actId="478"/>
          <ac:picMkLst>
            <pc:docMk/>
            <pc:sldMk cId="625420380" sldId="1135"/>
            <ac:picMk id="4" creationId="{91D1EEE8-BFB3-540E-98F7-725E182528C5}"/>
          </ac:picMkLst>
        </pc:picChg>
        <pc:picChg chg="del">
          <ac:chgData name="Asra Aslam" userId="f4a78427-b6e0-474b-9a03-ff02aaa10054" providerId="ADAL" clId="{A29E90E7-375B-4A39-B048-E2DF5EEB0F05}" dt="2023-06-15T13:31:14.369" v="2561" actId="478"/>
          <ac:picMkLst>
            <pc:docMk/>
            <pc:sldMk cId="625420380" sldId="1135"/>
            <ac:picMk id="5" creationId="{168A5762-22DA-F847-8137-CE5A07E3FBB0}"/>
          </ac:picMkLst>
        </pc:picChg>
        <pc:picChg chg="del">
          <ac:chgData name="Asra Aslam" userId="f4a78427-b6e0-474b-9a03-ff02aaa10054" providerId="ADAL" clId="{A29E90E7-375B-4A39-B048-E2DF5EEB0F05}" dt="2023-06-15T13:31:13.873" v="2560" actId="478"/>
          <ac:picMkLst>
            <pc:docMk/>
            <pc:sldMk cId="625420380" sldId="1135"/>
            <ac:picMk id="6" creationId="{B338B54E-9564-E4C3-8F08-1661BD3D79A9}"/>
          </ac:picMkLst>
        </pc:picChg>
        <pc:picChg chg="add del mod">
          <ac:chgData name="Asra Aslam" userId="f4a78427-b6e0-474b-9a03-ff02aaa10054" providerId="ADAL" clId="{A29E90E7-375B-4A39-B048-E2DF5EEB0F05}" dt="2023-06-15T13:50:13.708" v="2680" actId="478"/>
          <ac:picMkLst>
            <pc:docMk/>
            <pc:sldMk cId="625420380" sldId="1135"/>
            <ac:picMk id="8" creationId="{E489039B-6B24-4175-11CF-AA6C03CBBC7B}"/>
          </ac:picMkLst>
        </pc:picChg>
        <pc:picChg chg="add mod">
          <ac:chgData name="Asra Aslam" userId="f4a78427-b6e0-474b-9a03-ff02aaa10054" providerId="ADAL" clId="{A29E90E7-375B-4A39-B048-E2DF5EEB0F05}" dt="2023-06-15T13:54:14.075" v="2744" actId="1076"/>
          <ac:picMkLst>
            <pc:docMk/>
            <pc:sldMk cId="625420380" sldId="1135"/>
            <ac:picMk id="11" creationId="{72698B2C-1FF8-58EC-7721-7FDD95E40C3A}"/>
          </ac:picMkLst>
        </pc:picChg>
        <pc:picChg chg="add mod">
          <ac:chgData name="Asra Aslam" userId="f4a78427-b6e0-474b-9a03-ff02aaa10054" providerId="ADAL" clId="{A29E90E7-375B-4A39-B048-E2DF5EEB0F05}" dt="2023-06-15T13:54:27.840" v="2748" actId="1076"/>
          <ac:picMkLst>
            <pc:docMk/>
            <pc:sldMk cId="625420380" sldId="1135"/>
            <ac:picMk id="13" creationId="{DFFA3C26-6C9D-8BD0-1B1D-BAAE2AB29E89}"/>
          </ac:picMkLst>
        </pc:picChg>
        <pc:picChg chg="add mod">
          <ac:chgData name="Asra Aslam" userId="f4a78427-b6e0-474b-9a03-ff02aaa10054" providerId="ADAL" clId="{A29E90E7-375B-4A39-B048-E2DF5EEB0F05}" dt="2023-06-15T13:54:27.840" v="2748" actId="1076"/>
          <ac:picMkLst>
            <pc:docMk/>
            <pc:sldMk cId="625420380" sldId="1135"/>
            <ac:picMk id="14" creationId="{02EC648E-4DF1-3E6E-8DFD-167B8F27E23D}"/>
          </ac:picMkLst>
        </pc:picChg>
        <pc:picChg chg="add mod">
          <ac:chgData name="Asra Aslam" userId="f4a78427-b6e0-474b-9a03-ff02aaa10054" providerId="ADAL" clId="{A29E90E7-375B-4A39-B048-E2DF5EEB0F05}" dt="2023-06-15T13:54:34.157" v="2750" actId="1076"/>
          <ac:picMkLst>
            <pc:docMk/>
            <pc:sldMk cId="625420380" sldId="1135"/>
            <ac:picMk id="16" creationId="{5FC29621-ACD5-F166-7E58-BC982351129D}"/>
          </ac:picMkLst>
        </pc:picChg>
        <pc:picChg chg="add mod">
          <ac:chgData name="Asra Aslam" userId="f4a78427-b6e0-474b-9a03-ff02aaa10054" providerId="ADAL" clId="{A29E90E7-375B-4A39-B048-E2DF5EEB0F05}" dt="2023-06-15T13:54:29.430" v="2749" actId="1076"/>
          <ac:picMkLst>
            <pc:docMk/>
            <pc:sldMk cId="625420380" sldId="1135"/>
            <ac:picMk id="17" creationId="{801A0088-4396-2970-3F00-F0867C2B5405}"/>
          </ac:picMkLst>
        </pc:picChg>
      </pc:sldChg>
      <pc:sldChg chg="addSp delSp modSp add mod modAnim">
        <pc:chgData name="Asra Aslam" userId="f4a78427-b6e0-474b-9a03-ff02aaa10054" providerId="ADAL" clId="{A29E90E7-375B-4A39-B048-E2DF5EEB0F05}" dt="2023-06-16T13:25:07.755" v="6974"/>
        <pc:sldMkLst>
          <pc:docMk/>
          <pc:sldMk cId="4174515201" sldId="1136"/>
        </pc:sldMkLst>
        <pc:spChg chg="mod">
          <ac:chgData name="Asra Aslam" userId="f4a78427-b6e0-474b-9a03-ff02aaa10054" providerId="ADAL" clId="{A29E90E7-375B-4A39-B048-E2DF5EEB0F05}" dt="2023-06-15T21:51:45.563" v="4380" actId="20577"/>
          <ac:spMkLst>
            <pc:docMk/>
            <pc:sldMk cId="4174515201" sldId="1136"/>
            <ac:spMk id="2" creationId="{8ECB3A91-3806-4222-9321-35A71697780F}"/>
          </ac:spMkLst>
        </pc:spChg>
        <pc:spChg chg="add mod">
          <ac:chgData name="Asra Aslam" userId="f4a78427-b6e0-474b-9a03-ff02aaa10054" providerId="ADAL" clId="{A29E90E7-375B-4A39-B048-E2DF5EEB0F05}" dt="2023-06-15T21:49:31.824" v="4327" actId="164"/>
          <ac:spMkLst>
            <pc:docMk/>
            <pc:sldMk cId="4174515201" sldId="1136"/>
            <ac:spMk id="3" creationId="{058C7BB2-2FE6-7862-BD27-CE323CC7BC25}"/>
          </ac:spMkLst>
        </pc:spChg>
        <pc:spChg chg="add del mod">
          <ac:chgData name="Asra Aslam" userId="f4a78427-b6e0-474b-9a03-ff02aaa10054" providerId="ADAL" clId="{A29E90E7-375B-4A39-B048-E2DF5EEB0F05}" dt="2023-06-15T22:11:30.382" v="4634" actId="21"/>
          <ac:spMkLst>
            <pc:docMk/>
            <pc:sldMk cId="4174515201" sldId="1136"/>
            <ac:spMk id="5" creationId="{2F447065-7AAE-7265-5EA4-3EE057C5144B}"/>
          </ac:spMkLst>
        </pc:spChg>
        <pc:spChg chg="add del mod">
          <ac:chgData name="Asra Aslam" userId="f4a78427-b6e0-474b-9a03-ff02aaa10054" providerId="ADAL" clId="{A29E90E7-375B-4A39-B048-E2DF5EEB0F05}" dt="2023-06-15T22:11:30.382" v="4634" actId="21"/>
          <ac:spMkLst>
            <pc:docMk/>
            <pc:sldMk cId="4174515201" sldId="1136"/>
            <ac:spMk id="6" creationId="{5272F34B-C5BB-6494-3245-393DDB77ED83}"/>
          </ac:spMkLst>
        </pc:spChg>
        <pc:spChg chg="add del mod">
          <ac:chgData name="Asra Aslam" userId="f4a78427-b6e0-474b-9a03-ff02aaa10054" providerId="ADAL" clId="{A29E90E7-375B-4A39-B048-E2DF5EEB0F05}" dt="2023-06-15T21:35:42.028" v="3993" actId="478"/>
          <ac:spMkLst>
            <pc:docMk/>
            <pc:sldMk cId="4174515201" sldId="1136"/>
            <ac:spMk id="7" creationId="{367D6CA1-4214-C208-A2C9-745AD996ED87}"/>
          </ac:spMkLst>
        </pc:spChg>
        <pc:spChg chg="del">
          <ac:chgData name="Asra Aslam" userId="f4a78427-b6e0-474b-9a03-ff02aaa10054" providerId="ADAL" clId="{A29E90E7-375B-4A39-B048-E2DF5EEB0F05}" dt="2023-06-15T14:59:39.611" v="2796" actId="478"/>
          <ac:spMkLst>
            <pc:docMk/>
            <pc:sldMk cId="4174515201" sldId="1136"/>
            <ac:spMk id="9" creationId="{4BF91A83-32CE-475C-BBFB-5AA7BFA6ECA2}"/>
          </ac:spMkLst>
        </pc:spChg>
        <pc:spChg chg="add del mod">
          <ac:chgData name="Asra Aslam" userId="f4a78427-b6e0-474b-9a03-ff02aaa10054" providerId="ADAL" clId="{A29E90E7-375B-4A39-B048-E2DF5EEB0F05}" dt="2023-06-15T21:35:43.339" v="3994" actId="478"/>
          <ac:spMkLst>
            <pc:docMk/>
            <pc:sldMk cId="4174515201" sldId="1136"/>
            <ac:spMk id="9" creationId="{84646729-0545-9723-00F2-1EB972DA95D8}"/>
          </ac:spMkLst>
        </pc:spChg>
        <pc:spChg chg="add mod">
          <ac:chgData name="Asra Aslam" userId="f4a78427-b6e0-474b-9a03-ff02aaa10054" providerId="ADAL" clId="{A29E90E7-375B-4A39-B048-E2DF5EEB0F05}" dt="2023-06-15T22:07:08.762" v="4533" actId="20577"/>
          <ac:spMkLst>
            <pc:docMk/>
            <pc:sldMk cId="4174515201" sldId="1136"/>
            <ac:spMk id="10" creationId="{F3B47C12-28A5-C9C2-4BEB-F0DD7752CBF2}"/>
          </ac:spMkLst>
        </pc:spChg>
        <pc:spChg chg="add mod">
          <ac:chgData name="Asra Aslam" userId="f4a78427-b6e0-474b-9a03-ff02aaa10054" providerId="ADAL" clId="{A29E90E7-375B-4A39-B048-E2DF5EEB0F05}" dt="2023-06-15T21:48:59.276" v="4319" actId="164"/>
          <ac:spMkLst>
            <pc:docMk/>
            <pc:sldMk cId="4174515201" sldId="1136"/>
            <ac:spMk id="11" creationId="{268FE0A6-2290-21D9-58CC-94F2B94035B1}"/>
          </ac:spMkLst>
        </pc:spChg>
        <pc:spChg chg="add mod">
          <ac:chgData name="Asra Aslam" userId="f4a78427-b6e0-474b-9a03-ff02aaa10054" providerId="ADAL" clId="{A29E90E7-375B-4A39-B048-E2DF5EEB0F05}" dt="2023-06-15T21:54:58.460" v="4395" actId="114"/>
          <ac:spMkLst>
            <pc:docMk/>
            <pc:sldMk cId="4174515201" sldId="1136"/>
            <ac:spMk id="12" creationId="{BCE63C9F-9A9D-0A95-C856-79A6BCA63633}"/>
          </ac:spMkLst>
        </pc:spChg>
        <pc:spChg chg="add mod">
          <ac:chgData name="Asra Aslam" userId="f4a78427-b6e0-474b-9a03-ff02aaa10054" providerId="ADAL" clId="{A29E90E7-375B-4A39-B048-E2DF5EEB0F05}" dt="2023-06-15T21:49:38.823" v="4329" actId="164"/>
          <ac:spMkLst>
            <pc:docMk/>
            <pc:sldMk cId="4174515201" sldId="1136"/>
            <ac:spMk id="13" creationId="{0FCE6BB5-CB74-3168-94DC-3F8ECC3DE731}"/>
          </ac:spMkLst>
        </pc:spChg>
        <pc:spChg chg="add mod">
          <ac:chgData name="Asra Aslam" userId="f4a78427-b6e0-474b-9a03-ff02aaa10054" providerId="ADAL" clId="{A29E90E7-375B-4A39-B048-E2DF5EEB0F05}" dt="2023-06-15T22:06:07.613" v="4524" actId="164"/>
          <ac:spMkLst>
            <pc:docMk/>
            <pc:sldMk cId="4174515201" sldId="1136"/>
            <ac:spMk id="14" creationId="{B58AD240-1B75-133A-AF99-D5FA07779F23}"/>
          </ac:spMkLst>
        </pc:spChg>
        <pc:spChg chg="add mod">
          <ac:chgData name="Asra Aslam" userId="f4a78427-b6e0-474b-9a03-ff02aaa10054" providerId="ADAL" clId="{A29E90E7-375B-4A39-B048-E2DF5EEB0F05}" dt="2023-06-15T22:06:37.441" v="4529" actId="1076"/>
          <ac:spMkLst>
            <pc:docMk/>
            <pc:sldMk cId="4174515201" sldId="1136"/>
            <ac:spMk id="15" creationId="{AFF52F1F-5677-DCB8-2355-4F77A8ADF199}"/>
          </ac:spMkLst>
        </pc:spChg>
        <pc:spChg chg="add mod">
          <ac:chgData name="Asra Aslam" userId="f4a78427-b6e0-474b-9a03-ff02aaa10054" providerId="ADAL" clId="{A29E90E7-375B-4A39-B048-E2DF5EEB0F05}" dt="2023-06-15T21:55:04.637" v="4396" actId="113"/>
          <ac:spMkLst>
            <pc:docMk/>
            <pc:sldMk cId="4174515201" sldId="1136"/>
            <ac:spMk id="16" creationId="{40859DF9-75DB-4B88-967A-E7DD4888CD49}"/>
          </ac:spMkLst>
        </pc:spChg>
        <pc:spChg chg="add mod">
          <ac:chgData name="Asra Aslam" userId="f4a78427-b6e0-474b-9a03-ff02aaa10054" providerId="ADAL" clId="{A29E90E7-375B-4A39-B048-E2DF5EEB0F05}" dt="2023-06-15T22:06:45.357" v="4530" actId="1076"/>
          <ac:spMkLst>
            <pc:docMk/>
            <pc:sldMk cId="4174515201" sldId="1136"/>
            <ac:spMk id="24" creationId="{CDB78765-1474-96C6-8BB9-75426FBAA8FF}"/>
          </ac:spMkLst>
        </pc:spChg>
        <pc:spChg chg="add mod">
          <ac:chgData name="Asra Aslam" userId="f4a78427-b6e0-474b-9a03-ff02aaa10054" providerId="ADAL" clId="{A29E90E7-375B-4A39-B048-E2DF5EEB0F05}" dt="2023-06-15T22:06:52.757" v="4531" actId="1076"/>
          <ac:spMkLst>
            <pc:docMk/>
            <pc:sldMk cId="4174515201" sldId="1136"/>
            <ac:spMk id="25" creationId="{064B03AE-1092-2FB4-B966-DC2F99DC7DDE}"/>
          </ac:spMkLst>
        </pc:spChg>
        <pc:spChg chg="add del mod">
          <ac:chgData name="Asra Aslam" userId="f4a78427-b6e0-474b-9a03-ff02aaa10054" providerId="ADAL" clId="{A29E90E7-375B-4A39-B048-E2DF5EEB0F05}" dt="2023-06-15T22:05:05.323" v="4513"/>
          <ac:spMkLst>
            <pc:docMk/>
            <pc:sldMk cId="4174515201" sldId="1136"/>
            <ac:spMk id="26" creationId="{C3756395-2706-B49A-A615-657429D93037}"/>
          </ac:spMkLst>
        </pc:spChg>
        <pc:spChg chg="add mod">
          <ac:chgData name="Asra Aslam" userId="f4a78427-b6e0-474b-9a03-ff02aaa10054" providerId="ADAL" clId="{A29E90E7-375B-4A39-B048-E2DF5EEB0F05}" dt="2023-06-15T22:34:16.812" v="4799" actId="14100"/>
          <ac:spMkLst>
            <pc:docMk/>
            <pc:sldMk cId="4174515201" sldId="1136"/>
            <ac:spMk id="31" creationId="{66D9D364-D97D-579B-9452-5EDF10015F19}"/>
          </ac:spMkLst>
        </pc:spChg>
        <pc:spChg chg="add mod">
          <ac:chgData name="Asra Aslam" userId="f4a78427-b6e0-474b-9a03-ff02aaa10054" providerId="ADAL" clId="{A29E90E7-375B-4A39-B048-E2DF5EEB0F05}" dt="2023-06-15T22:33:55.705" v="4797" actId="14100"/>
          <ac:spMkLst>
            <pc:docMk/>
            <pc:sldMk cId="4174515201" sldId="1136"/>
            <ac:spMk id="32" creationId="{0DB4FF5A-65A2-3CFF-3676-77C9A0654123}"/>
          </ac:spMkLst>
        </pc:spChg>
        <pc:spChg chg="add mod">
          <ac:chgData name="Asra Aslam" userId="f4a78427-b6e0-474b-9a03-ff02aaa10054" providerId="ADAL" clId="{A29E90E7-375B-4A39-B048-E2DF5EEB0F05}" dt="2023-06-15T22:33:28.778" v="4791" actId="14100"/>
          <ac:spMkLst>
            <pc:docMk/>
            <pc:sldMk cId="4174515201" sldId="1136"/>
            <ac:spMk id="33" creationId="{2F9A587F-4BD4-A940-8F43-18F2CDD2DFB8}"/>
          </ac:spMkLst>
        </pc:spChg>
        <pc:spChg chg="add mod">
          <ac:chgData name="Asra Aslam" userId="f4a78427-b6e0-474b-9a03-ff02aaa10054" providerId="ADAL" clId="{A29E90E7-375B-4A39-B048-E2DF5EEB0F05}" dt="2023-06-15T22:33:51.931" v="4796" actId="14100"/>
          <ac:spMkLst>
            <pc:docMk/>
            <pc:sldMk cId="4174515201" sldId="1136"/>
            <ac:spMk id="34" creationId="{722FED3D-2184-3C9E-E527-13EE2A66CA85}"/>
          </ac:spMkLst>
        </pc:spChg>
        <pc:spChg chg="add mod">
          <ac:chgData name="Asra Aslam" userId="f4a78427-b6e0-474b-9a03-ff02aaa10054" providerId="ADAL" clId="{A29E90E7-375B-4A39-B048-E2DF5EEB0F05}" dt="2023-06-15T22:33:43.544" v="4794" actId="14100"/>
          <ac:spMkLst>
            <pc:docMk/>
            <pc:sldMk cId="4174515201" sldId="1136"/>
            <ac:spMk id="35" creationId="{93ED937B-9C71-B36C-88CD-14D9C8EAE945}"/>
          </ac:spMkLst>
        </pc:spChg>
        <pc:spChg chg="add mod">
          <ac:chgData name="Asra Aslam" userId="f4a78427-b6e0-474b-9a03-ff02aaa10054" providerId="ADAL" clId="{A29E90E7-375B-4A39-B048-E2DF5EEB0F05}" dt="2023-06-15T22:30:48" v="4756" actId="14100"/>
          <ac:spMkLst>
            <pc:docMk/>
            <pc:sldMk cId="4174515201" sldId="1136"/>
            <ac:spMk id="36" creationId="{386E3EA5-55AA-05B4-78DB-CB0FC0C571A9}"/>
          </ac:spMkLst>
        </pc:spChg>
        <pc:spChg chg="add mod">
          <ac:chgData name="Asra Aslam" userId="f4a78427-b6e0-474b-9a03-ff02aaa10054" providerId="ADAL" clId="{A29E90E7-375B-4A39-B048-E2DF5EEB0F05}" dt="2023-06-15T22:16:20.970" v="4683" actId="164"/>
          <ac:spMkLst>
            <pc:docMk/>
            <pc:sldMk cId="4174515201" sldId="1136"/>
            <ac:spMk id="38" creationId="{F41A6A5E-E734-B625-40B0-3016BCA519EE}"/>
          </ac:spMkLst>
        </pc:spChg>
        <pc:spChg chg="add mod">
          <ac:chgData name="Asra Aslam" userId="f4a78427-b6e0-474b-9a03-ff02aaa10054" providerId="ADAL" clId="{A29E90E7-375B-4A39-B048-E2DF5EEB0F05}" dt="2023-06-15T22:16:20.970" v="4683" actId="164"/>
          <ac:spMkLst>
            <pc:docMk/>
            <pc:sldMk cId="4174515201" sldId="1136"/>
            <ac:spMk id="39" creationId="{7D843672-70EE-6C20-4C4F-5D3A806334DF}"/>
          </ac:spMkLst>
        </pc:spChg>
        <pc:spChg chg="mod">
          <ac:chgData name="Asra Aslam" userId="f4a78427-b6e0-474b-9a03-ff02aaa10054" providerId="ADAL" clId="{A29E90E7-375B-4A39-B048-E2DF5EEB0F05}" dt="2023-06-15T22:11:31.322" v="4635"/>
          <ac:spMkLst>
            <pc:docMk/>
            <pc:sldMk cId="4174515201" sldId="1136"/>
            <ac:spMk id="41" creationId="{C00C07D4-4A70-991D-A8F9-FC9E68079A9C}"/>
          </ac:spMkLst>
        </pc:spChg>
        <pc:spChg chg="mod">
          <ac:chgData name="Asra Aslam" userId="f4a78427-b6e0-474b-9a03-ff02aaa10054" providerId="ADAL" clId="{A29E90E7-375B-4A39-B048-E2DF5EEB0F05}" dt="2023-06-15T22:30:51.412" v="4757" actId="1076"/>
          <ac:spMkLst>
            <pc:docMk/>
            <pc:sldMk cId="4174515201" sldId="1136"/>
            <ac:spMk id="42" creationId="{F6C8772C-E70F-0EE6-BE8F-CF64D6AE9260}"/>
          </ac:spMkLst>
        </pc:spChg>
        <pc:spChg chg="mod">
          <ac:chgData name="Asra Aslam" userId="f4a78427-b6e0-474b-9a03-ff02aaa10054" providerId="ADAL" clId="{A29E90E7-375B-4A39-B048-E2DF5EEB0F05}" dt="2023-06-15T22:11:31.322" v="4635"/>
          <ac:spMkLst>
            <pc:docMk/>
            <pc:sldMk cId="4174515201" sldId="1136"/>
            <ac:spMk id="44" creationId="{50DA0D56-28BC-78D0-4753-F7BE8BC9AF4A}"/>
          </ac:spMkLst>
        </pc:spChg>
        <pc:spChg chg="mod">
          <ac:chgData name="Asra Aslam" userId="f4a78427-b6e0-474b-9a03-ff02aaa10054" providerId="ADAL" clId="{A29E90E7-375B-4A39-B048-E2DF5EEB0F05}" dt="2023-06-15T22:11:31.322" v="4635"/>
          <ac:spMkLst>
            <pc:docMk/>
            <pc:sldMk cId="4174515201" sldId="1136"/>
            <ac:spMk id="45" creationId="{B2981839-91E8-A590-7E89-A56A2E77650A}"/>
          </ac:spMkLst>
        </pc:spChg>
        <pc:spChg chg="mod">
          <ac:chgData name="Asra Aslam" userId="f4a78427-b6e0-474b-9a03-ff02aaa10054" providerId="ADAL" clId="{A29E90E7-375B-4A39-B048-E2DF5EEB0F05}" dt="2023-06-15T22:11:31.322" v="4635"/>
          <ac:spMkLst>
            <pc:docMk/>
            <pc:sldMk cId="4174515201" sldId="1136"/>
            <ac:spMk id="47" creationId="{B2B9613D-4ACF-C217-F54F-616E43E809B2}"/>
          </ac:spMkLst>
        </pc:spChg>
        <pc:spChg chg="mod">
          <ac:chgData name="Asra Aslam" userId="f4a78427-b6e0-474b-9a03-ff02aaa10054" providerId="ADAL" clId="{A29E90E7-375B-4A39-B048-E2DF5EEB0F05}" dt="2023-06-15T22:19:10.352" v="4707" actId="1076"/>
          <ac:spMkLst>
            <pc:docMk/>
            <pc:sldMk cId="4174515201" sldId="1136"/>
            <ac:spMk id="48" creationId="{6C73B0BF-835C-7A00-38BE-3FEBCDD43F2D}"/>
          </ac:spMkLst>
        </pc:spChg>
        <pc:spChg chg="mod topLvl">
          <ac:chgData name="Asra Aslam" userId="f4a78427-b6e0-474b-9a03-ff02aaa10054" providerId="ADAL" clId="{A29E90E7-375B-4A39-B048-E2DF5EEB0F05}" dt="2023-06-15T22:32:16.372" v="4772" actId="14100"/>
          <ac:spMkLst>
            <pc:docMk/>
            <pc:sldMk cId="4174515201" sldId="1136"/>
            <ac:spMk id="52" creationId="{573C5790-9616-7086-44FF-DDF285A3489A}"/>
          </ac:spMkLst>
        </pc:spChg>
        <pc:spChg chg="mod topLvl">
          <ac:chgData name="Asra Aslam" userId="f4a78427-b6e0-474b-9a03-ff02aaa10054" providerId="ADAL" clId="{A29E90E7-375B-4A39-B048-E2DF5EEB0F05}" dt="2023-06-15T22:32:31.365" v="4774" actId="1076"/>
          <ac:spMkLst>
            <pc:docMk/>
            <pc:sldMk cId="4174515201" sldId="1136"/>
            <ac:spMk id="53" creationId="{3A3D1577-1CEC-1BC4-E342-E51B11785429}"/>
          </ac:spMkLst>
        </pc:spChg>
        <pc:spChg chg="mod topLvl">
          <ac:chgData name="Asra Aslam" userId="f4a78427-b6e0-474b-9a03-ff02aaa10054" providerId="ADAL" clId="{A29E90E7-375B-4A39-B048-E2DF5EEB0F05}" dt="2023-06-15T22:17:36.926" v="4693" actId="1076"/>
          <ac:spMkLst>
            <pc:docMk/>
            <pc:sldMk cId="4174515201" sldId="1136"/>
            <ac:spMk id="55" creationId="{0D0D2BE1-0D69-7595-7935-B0F7960DE1B2}"/>
          </ac:spMkLst>
        </pc:spChg>
        <pc:spChg chg="mod topLvl">
          <ac:chgData name="Asra Aslam" userId="f4a78427-b6e0-474b-9a03-ff02aaa10054" providerId="ADAL" clId="{A29E90E7-375B-4A39-B048-E2DF5EEB0F05}" dt="2023-06-15T22:34:48.361" v="4801" actId="1076"/>
          <ac:spMkLst>
            <pc:docMk/>
            <pc:sldMk cId="4174515201" sldId="1136"/>
            <ac:spMk id="56" creationId="{3B09CCB0-1B60-EEBB-6A35-24C984189EFA}"/>
          </ac:spMkLst>
        </pc:spChg>
        <pc:grpChg chg="add mod">
          <ac:chgData name="Asra Aslam" userId="f4a78427-b6e0-474b-9a03-ff02aaa10054" providerId="ADAL" clId="{A29E90E7-375B-4A39-B048-E2DF5EEB0F05}" dt="2023-06-16T13:23:37.799" v="6971" actId="164"/>
          <ac:grpSpMkLst>
            <pc:docMk/>
            <pc:sldMk cId="4174515201" sldId="1136"/>
            <ac:grpSpMk id="3" creationId="{01E8ADA4-C947-DC17-2CCD-EA976BFD65C1}"/>
          </ac:grpSpMkLst>
        </pc:grpChg>
        <pc:grpChg chg="add del mod">
          <ac:chgData name="Asra Aslam" userId="f4a78427-b6e0-474b-9a03-ff02aaa10054" providerId="ADAL" clId="{A29E90E7-375B-4A39-B048-E2DF5EEB0F05}" dt="2023-06-15T22:11:30.382" v="4634" actId="21"/>
          <ac:grpSpMkLst>
            <pc:docMk/>
            <pc:sldMk cId="4174515201" sldId="1136"/>
            <ac:grpSpMk id="19" creationId="{4FCC256C-F911-5BCA-F329-741466EB3B16}"/>
          </ac:grpSpMkLst>
        </pc:grpChg>
        <pc:grpChg chg="add del mod">
          <ac:chgData name="Asra Aslam" userId="f4a78427-b6e0-474b-9a03-ff02aaa10054" providerId="ADAL" clId="{A29E90E7-375B-4A39-B048-E2DF5EEB0F05}" dt="2023-06-15T22:11:30.382" v="4634" actId="21"/>
          <ac:grpSpMkLst>
            <pc:docMk/>
            <pc:sldMk cId="4174515201" sldId="1136"/>
            <ac:grpSpMk id="20" creationId="{D7FCC96A-1272-7FD0-0126-E1EC31EA5C9B}"/>
          </ac:grpSpMkLst>
        </pc:grpChg>
        <pc:grpChg chg="add del mod">
          <ac:chgData name="Asra Aslam" userId="f4a78427-b6e0-474b-9a03-ff02aaa10054" providerId="ADAL" clId="{A29E90E7-375B-4A39-B048-E2DF5EEB0F05}" dt="2023-06-15T22:11:30.382" v="4634" actId="21"/>
          <ac:grpSpMkLst>
            <pc:docMk/>
            <pc:sldMk cId="4174515201" sldId="1136"/>
            <ac:grpSpMk id="21" creationId="{97317D2D-906C-7E04-38FC-FE2FBD378641}"/>
          </ac:grpSpMkLst>
        </pc:grpChg>
        <pc:grpChg chg="add del mod">
          <ac:chgData name="Asra Aslam" userId="f4a78427-b6e0-474b-9a03-ff02aaa10054" providerId="ADAL" clId="{A29E90E7-375B-4A39-B048-E2DF5EEB0F05}" dt="2023-06-15T22:11:30.382" v="4634" actId="21"/>
          <ac:grpSpMkLst>
            <pc:docMk/>
            <pc:sldMk cId="4174515201" sldId="1136"/>
            <ac:grpSpMk id="27" creationId="{80EAE5DD-7364-9DCE-E8D6-F6AB8777FA2A}"/>
          </ac:grpSpMkLst>
        </pc:grpChg>
        <pc:grpChg chg="add del mod">
          <ac:chgData name="Asra Aslam" userId="f4a78427-b6e0-474b-9a03-ff02aaa10054" providerId="ADAL" clId="{A29E90E7-375B-4A39-B048-E2DF5EEB0F05}" dt="2023-06-15T22:11:30.382" v="4634" actId="21"/>
          <ac:grpSpMkLst>
            <pc:docMk/>
            <pc:sldMk cId="4174515201" sldId="1136"/>
            <ac:grpSpMk id="28" creationId="{B0B11446-4960-E2B5-3B42-6F13A64E688D}"/>
          </ac:grpSpMkLst>
        </pc:grpChg>
        <pc:grpChg chg="add mod">
          <ac:chgData name="Asra Aslam" userId="f4a78427-b6e0-474b-9a03-ff02aaa10054" providerId="ADAL" clId="{A29E90E7-375B-4A39-B048-E2DF5EEB0F05}" dt="2023-06-15T22:15:22.052" v="4673" actId="164"/>
          <ac:grpSpMkLst>
            <pc:docMk/>
            <pc:sldMk cId="4174515201" sldId="1136"/>
            <ac:grpSpMk id="40" creationId="{5A9D6C7B-C72B-D96C-AD0F-48AD765C59A7}"/>
          </ac:grpSpMkLst>
        </pc:grpChg>
        <pc:grpChg chg="add mod">
          <ac:chgData name="Asra Aslam" userId="f4a78427-b6e0-474b-9a03-ff02aaa10054" providerId="ADAL" clId="{A29E90E7-375B-4A39-B048-E2DF5EEB0F05}" dt="2023-06-15T22:15:29.896" v="4674" actId="164"/>
          <ac:grpSpMkLst>
            <pc:docMk/>
            <pc:sldMk cId="4174515201" sldId="1136"/>
            <ac:grpSpMk id="43" creationId="{4D4A2FAA-3575-EB54-FE59-9A79470CBD4B}"/>
          </ac:grpSpMkLst>
        </pc:grpChg>
        <pc:grpChg chg="add mod">
          <ac:chgData name="Asra Aslam" userId="f4a78427-b6e0-474b-9a03-ff02aaa10054" providerId="ADAL" clId="{A29E90E7-375B-4A39-B048-E2DF5EEB0F05}" dt="2023-06-15T22:15:37.516" v="4676" actId="164"/>
          <ac:grpSpMkLst>
            <pc:docMk/>
            <pc:sldMk cId="4174515201" sldId="1136"/>
            <ac:grpSpMk id="46" creationId="{F85A7B0F-151F-7684-073D-B5ED599666C8}"/>
          </ac:grpSpMkLst>
        </pc:grpChg>
        <pc:grpChg chg="add del mod">
          <ac:chgData name="Asra Aslam" userId="f4a78427-b6e0-474b-9a03-ff02aaa10054" providerId="ADAL" clId="{A29E90E7-375B-4A39-B048-E2DF5EEB0F05}" dt="2023-06-15T22:16:05.666" v="4680" actId="165"/>
          <ac:grpSpMkLst>
            <pc:docMk/>
            <pc:sldMk cId="4174515201" sldId="1136"/>
            <ac:grpSpMk id="51" creationId="{1CEEFABD-4EA3-5A4E-4325-39155AFE23BB}"/>
          </ac:grpSpMkLst>
        </pc:grpChg>
        <pc:grpChg chg="add del mod">
          <ac:chgData name="Asra Aslam" userId="f4a78427-b6e0-474b-9a03-ff02aaa10054" providerId="ADAL" clId="{A29E90E7-375B-4A39-B048-E2DF5EEB0F05}" dt="2023-06-15T22:15:45.681" v="4677" actId="165"/>
          <ac:grpSpMkLst>
            <pc:docMk/>
            <pc:sldMk cId="4174515201" sldId="1136"/>
            <ac:grpSpMk id="54" creationId="{ACD462E3-3071-E5A6-A5C0-AC40877B6C53}"/>
          </ac:grpSpMkLst>
        </pc:grpChg>
        <pc:grpChg chg="add mod">
          <ac:chgData name="Asra Aslam" userId="f4a78427-b6e0-474b-9a03-ff02aaa10054" providerId="ADAL" clId="{A29E90E7-375B-4A39-B048-E2DF5EEB0F05}" dt="2023-06-15T22:34:31.748" v="4800" actId="1076"/>
          <ac:grpSpMkLst>
            <pc:docMk/>
            <pc:sldMk cId="4174515201" sldId="1136"/>
            <ac:grpSpMk id="58" creationId="{C50EE69C-2F79-D03D-1E36-6713E8809516}"/>
          </ac:grpSpMkLst>
        </pc:grpChg>
        <pc:grpChg chg="add mod">
          <ac:chgData name="Asra Aslam" userId="f4a78427-b6e0-474b-9a03-ff02aaa10054" providerId="ADAL" clId="{A29E90E7-375B-4A39-B048-E2DF5EEB0F05}" dt="2023-06-15T22:34:31.748" v="4800" actId="1076"/>
          <ac:grpSpMkLst>
            <pc:docMk/>
            <pc:sldMk cId="4174515201" sldId="1136"/>
            <ac:grpSpMk id="59" creationId="{5FFBB43A-1AD2-1EDD-974C-7BD96CD62F0F}"/>
          </ac:grpSpMkLst>
        </pc:grpChg>
        <pc:grpChg chg="add mod">
          <ac:chgData name="Asra Aslam" userId="f4a78427-b6e0-474b-9a03-ff02aaa10054" providerId="ADAL" clId="{A29E90E7-375B-4A39-B048-E2DF5EEB0F05}" dt="2023-06-16T13:23:37.799" v="6971" actId="164"/>
          <ac:grpSpMkLst>
            <pc:docMk/>
            <pc:sldMk cId="4174515201" sldId="1136"/>
            <ac:grpSpMk id="60" creationId="{5493F4B1-91FE-EEC5-0F1C-1A72D874E250}"/>
          </ac:grpSpMkLst>
        </pc:grpChg>
        <pc:grpChg chg="add mod">
          <ac:chgData name="Asra Aslam" userId="f4a78427-b6e0-474b-9a03-ff02aaa10054" providerId="ADAL" clId="{A29E90E7-375B-4A39-B048-E2DF5EEB0F05}" dt="2023-06-15T22:32:57.208" v="4782" actId="164"/>
          <ac:grpSpMkLst>
            <pc:docMk/>
            <pc:sldMk cId="4174515201" sldId="1136"/>
            <ac:grpSpMk id="61" creationId="{088B6CAF-26F5-267E-7A6A-1F0071049926}"/>
          </ac:grpSpMkLst>
        </pc:grpChg>
        <pc:grpChg chg="add mod">
          <ac:chgData name="Asra Aslam" userId="f4a78427-b6e0-474b-9a03-ff02aaa10054" providerId="ADAL" clId="{A29E90E7-375B-4A39-B048-E2DF5EEB0F05}" dt="2023-06-15T22:33:05.863" v="4785" actId="164"/>
          <ac:grpSpMkLst>
            <pc:docMk/>
            <pc:sldMk cId="4174515201" sldId="1136"/>
            <ac:grpSpMk id="62" creationId="{DC79DAA2-5239-FED9-4499-B6C663A2536F}"/>
          </ac:grpSpMkLst>
        </pc:grpChg>
        <pc:grpChg chg="add mod">
          <ac:chgData name="Asra Aslam" userId="f4a78427-b6e0-474b-9a03-ff02aaa10054" providerId="ADAL" clId="{A29E90E7-375B-4A39-B048-E2DF5EEB0F05}" dt="2023-06-15T22:34:31.748" v="4800" actId="1076"/>
          <ac:grpSpMkLst>
            <pc:docMk/>
            <pc:sldMk cId="4174515201" sldId="1136"/>
            <ac:grpSpMk id="63" creationId="{E4EAC04A-686B-FAB1-3665-8AC05544F4D5}"/>
          </ac:grpSpMkLst>
        </pc:grpChg>
        <pc:grpChg chg="add mod">
          <ac:chgData name="Asra Aslam" userId="f4a78427-b6e0-474b-9a03-ff02aaa10054" providerId="ADAL" clId="{A29E90E7-375B-4A39-B048-E2DF5EEB0F05}" dt="2023-06-15T22:34:31.748" v="4800" actId="1076"/>
          <ac:grpSpMkLst>
            <pc:docMk/>
            <pc:sldMk cId="4174515201" sldId="1136"/>
            <ac:grpSpMk id="70" creationId="{702CAC19-0E20-8800-4EE9-3AF2973DC6D8}"/>
          </ac:grpSpMkLst>
        </pc:grpChg>
        <pc:grpChg chg="add mod">
          <ac:chgData name="Asra Aslam" userId="f4a78427-b6e0-474b-9a03-ff02aaa10054" providerId="ADAL" clId="{A29E90E7-375B-4A39-B048-E2DF5EEB0F05}" dt="2023-06-15T22:34:31.748" v="4800" actId="1076"/>
          <ac:grpSpMkLst>
            <pc:docMk/>
            <pc:sldMk cId="4174515201" sldId="1136"/>
            <ac:grpSpMk id="71" creationId="{BB1B5804-C109-1F59-368E-96DA9AF54452}"/>
          </ac:grpSpMkLst>
        </pc:grpChg>
        <pc:picChg chg="add del mod">
          <ac:chgData name="Asra Aslam" userId="f4a78427-b6e0-474b-9a03-ff02aaa10054" providerId="ADAL" clId="{A29E90E7-375B-4A39-B048-E2DF5EEB0F05}" dt="2023-06-15T22:11:30.382" v="4634" actId="21"/>
          <ac:picMkLst>
            <pc:docMk/>
            <pc:sldMk cId="4174515201" sldId="1136"/>
            <ac:picMk id="4" creationId="{F015900F-6509-21BD-FF14-33F917CF2595}"/>
          </ac:picMkLst>
        </pc:picChg>
        <pc:picChg chg="add del mod">
          <ac:chgData name="Asra Aslam" userId="f4a78427-b6e0-474b-9a03-ff02aaa10054" providerId="ADAL" clId="{A29E90E7-375B-4A39-B048-E2DF5EEB0F05}" dt="2023-06-15T21:49:20.074" v="4323" actId="478"/>
          <ac:picMkLst>
            <pc:docMk/>
            <pc:sldMk cId="4174515201" sldId="1136"/>
            <ac:picMk id="8" creationId="{19F449C7-7F6E-FAF2-3C63-05E6097E94B0}"/>
          </ac:picMkLst>
        </pc:picChg>
        <pc:picChg chg="add del mod">
          <ac:chgData name="Asra Aslam" userId="f4a78427-b6e0-474b-9a03-ff02aaa10054" providerId="ADAL" clId="{A29E90E7-375B-4A39-B048-E2DF5EEB0F05}" dt="2023-06-15T22:11:30.382" v="4634" actId="21"/>
          <ac:picMkLst>
            <pc:docMk/>
            <pc:sldMk cId="4174515201" sldId="1136"/>
            <ac:picMk id="18" creationId="{904FFDBB-8F8A-63A3-7833-4E9E53A08668}"/>
          </ac:picMkLst>
        </pc:picChg>
        <pc:picChg chg="add del mod">
          <ac:chgData name="Asra Aslam" userId="f4a78427-b6e0-474b-9a03-ff02aaa10054" providerId="ADAL" clId="{A29E90E7-375B-4A39-B048-E2DF5EEB0F05}" dt="2023-06-15T22:11:30.382" v="4634" actId="21"/>
          <ac:picMkLst>
            <pc:docMk/>
            <pc:sldMk cId="4174515201" sldId="1136"/>
            <ac:picMk id="23" creationId="{127F6BD7-02A9-5F62-B6A9-D96F0D40428D}"/>
          </ac:picMkLst>
        </pc:picChg>
        <pc:picChg chg="add del mod">
          <ac:chgData name="Asra Aslam" userId="f4a78427-b6e0-474b-9a03-ff02aaa10054" providerId="ADAL" clId="{A29E90E7-375B-4A39-B048-E2DF5EEB0F05}" dt="2023-06-15T22:11:30.382" v="4634" actId="21"/>
          <ac:picMkLst>
            <pc:docMk/>
            <pc:sldMk cId="4174515201" sldId="1136"/>
            <ac:picMk id="30" creationId="{C13035EC-EE17-37C9-679C-069348C83CD4}"/>
          </ac:picMkLst>
        </pc:picChg>
        <pc:picChg chg="add mod">
          <ac:chgData name="Asra Aslam" userId="f4a78427-b6e0-474b-9a03-ff02aaa10054" providerId="ADAL" clId="{A29E90E7-375B-4A39-B048-E2DF5EEB0F05}" dt="2023-06-15T22:16:20.970" v="4683" actId="164"/>
          <ac:picMkLst>
            <pc:docMk/>
            <pc:sldMk cId="4174515201" sldId="1136"/>
            <ac:picMk id="37" creationId="{7D427C13-1EEA-C15C-7386-40C1C7F4FEBE}"/>
          </ac:picMkLst>
        </pc:picChg>
        <pc:picChg chg="add mod">
          <ac:chgData name="Asra Aslam" userId="f4a78427-b6e0-474b-9a03-ff02aaa10054" providerId="ADAL" clId="{A29E90E7-375B-4A39-B048-E2DF5EEB0F05}" dt="2023-06-15T22:15:22.052" v="4673" actId="164"/>
          <ac:picMkLst>
            <pc:docMk/>
            <pc:sldMk cId="4174515201" sldId="1136"/>
            <ac:picMk id="49" creationId="{2F526B9F-DBD7-0D40-527F-F4C53FFE6D8C}"/>
          </ac:picMkLst>
        </pc:picChg>
        <pc:picChg chg="add mod">
          <ac:chgData name="Asra Aslam" userId="f4a78427-b6e0-474b-9a03-ff02aaa10054" providerId="ADAL" clId="{A29E90E7-375B-4A39-B048-E2DF5EEB0F05}" dt="2023-06-15T22:35:15.251" v="4802" actId="1076"/>
          <ac:picMkLst>
            <pc:docMk/>
            <pc:sldMk cId="4174515201" sldId="1136"/>
            <ac:picMk id="50" creationId="{B36011BE-7046-36EE-C270-78518326AC2F}"/>
          </ac:picMkLst>
        </pc:picChg>
        <pc:picChg chg="add mod">
          <ac:chgData name="Asra Aslam" userId="f4a78427-b6e0-474b-9a03-ff02aaa10054" providerId="ADAL" clId="{A29E90E7-375B-4A39-B048-E2DF5EEB0F05}" dt="2023-06-15T22:16:51.152" v="4687" actId="1076"/>
          <ac:picMkLst>
            <pc:docMk/>
            <pc:sldMk cId="4174515201" sldId="1136"/>
            <ac:picMk id="57" creationId="{B55E0FC7-5DDD-9F71-6F1F-24323EB8A376}"/>
          </ac:picMkLst>
        </pc:picChg>
        <pc:picChg chg="add mod">
          <ac:chgData name="Asra Aslam" userId="f4a78427-b6e0-474b-9a03-ff02aaa10054" providerId="ADAL" clId="{A29E90E7-375B-4A39-B048-E2DF5EEB0F05}" dt="2023-06-16T13:23:37.799" v="6971" actId="164"/>
          <ac:picMkLst>
            <pc:docMk/>
            <pc:sldMk cId="4174515201" sldId="1136"/>
            <ac:picMk id="65" creationId="{6B3A887A-60BB-BCEB-06B2-D07A5F4DEB1A}"/>
          </ac:picMkLst>
        </pc:picChg>
        <pc:picChg chg="add mod">
          <ac:chgData name="Asra Aslam" userId="f4a78427-b6e0-474b-9a03-ff02aaa10054" providerId="ADAL" clId="{A29E90E7-375B-4A39-B048-E2DF5EEB0F05}" dt="2023-06-15T22:35:25.431" v="4803" actId="14100"/>
          <ac:picMkLst>
            <pc:docMk/>
            <pc:sldMk cId="4174515201" sldId="1136"/>
            <ac:picMk id="67" creationId="{93666793-12E7-A083-CC7D-A279984C63F4}"/>
          </ac:picMkLst>
        </pc:picChg>
        <pc:picChg chg="add mod">
          <ac:chgData name="Asra Aslam" userId="f4a78427-b6e0-474b-9a03-ff02aaa10054" providerId="ADAL" clId="{A29E90E7-375B-4A39-B048-E2DF5EEB0F05}" dt="2023-06-15T22:33:09.757" v="4786" actId="1076"/>
          <ac:picMkLst>
            <pc:docMk/>
            <pc:sldMk cId="4174515201" sldId="1136"/>
            <ac:picMk id="69" creationId="{E5889632-D6E6-8508-3747-1741D1BA7BA8}"/>
          </ac:picMkLst>
        </pc:picChg>
      </pc:sldChg>
      <pc:sldChg chg="addSp delSp modSp add mod">
        <pc:chgData name="Asra Aslam" userId="f4a78427-b6e0-474b-9a03-ff02aaa10054" providerId="ADAL" clId="{A29E90E7-375B-4A39-B048-E2DF5EEB0F05}" dt="2023-06-15T23:01:17.288" v="4990" actId="164"/>
        <pc:sldMkLst>
          <pc:docMk/>
          <pc:sldMk cId="2630588906" sldId="1137"/>
        </pc:sldMkLst>
        <pc:spChg chg="mod">
          <ac:chgData name="Asra Aslam" userId="f4a78427-b6e0-474b-9a03-ff02aaa10054" providerId="ADAL" clId="{A29E90E7-375B-4A39-B048-E2DF5EEB0F05}" dt="2023-06-15T21:52:00.847" v="4381"/>
          <ac:spMkLst>
            <pc:docMk/>
            <pc:sldMk cId="2630588906" sldId="1137"/>
            <ac:spMk id="2" creationId="{8ECB3A91-3806-4222-9321-35A71697780F}"/>
          </ac:spMkLst>
        </pc:spChg>
        <pc:spChg chg="add mod">
          <ac:chgData name="Asra Aslam" userId="f4a78427-b6e0-474b-9a03-ff02aaa10054" providerId="ADAL" clId="{A29E90E7-375B-4A39-B048-E2DF5EEB0F05}" dt="2023-06-15T15:19:38.391" v="3321" actId="164"/>
          <ac:spMkLst>
            <pc:docMk/>
            <pc:sldMk cId="2630588906" sldId="1137"/>
            <ac:spMk id="3" creationId="{411AF172-77C5-16F2-DEC6-2AFEBD746FFB}"/>
          </ac:spMkLst>
        </pc:spChg>
        <pc:spChg chg="mod">
          <ac:chgData name="Asra Aslam" userId="f4a78427-b6e0-474b-9a03-ff02aaa10054" providerId="ADAL" clId="{A29E90E7-375B-4A39-B048-E2DF5EEB0F05}" dt="2023-06-15T23:01:17.288" v="4990" actId="164"/>
          <ac:spMkLst>
            <pc:docMk/>
            <pc:sldMk cId="2630588906" sldId="1137"/>
            <ac:spMk id="5" creationId="{2F447065-7AAE-7265-5EA4-3EE057C5144B}"/>
          </ac:spMkLst>
        </pc:spChg>
        <pc:spChg chg="mod">
          <ac:chgData name="Asra Aslam" userId="f4a78427-b6e0-474b-9a03-ff02aaa10054" providerId="ADAL" clId="{A29E90E7-375B-4A39-B048-E2DF5EEB0F05}" dt="2023-06-15T23:01:17.288" v="4990" actId="164"/>
          <ac:spMkLst>
            <pc:docMk/>
            <pc:sldMk cId="2630588906" sldId="1137"/>
            <ac:spMk id="6" creationId="{5272F34B-C5BB-6494-3245-393DDB77ED83}"/>
          </ac:spMkLst>
        </pc:spChg>
        <pc:spChg chg="add mod">
          <ac:chgData name="Asra Aslam" userId="f4a78427-b6e0-474b-9a03-ff02aaa10054" providerId="ADAL" clId="{A29E90E7-375B-4A39-B048-E2DF5EEB0F05}" dt="2023-06-15T15:19:41.910" v="3322" actId="1076"/>
          <ac:spMkLst>
            <pc:docMk/>
            <pc:sldMk cId="2630588906" sldId="1137"/>
            <ac:spMk id="7" creationId="{349D45FE-F891-9DB9-BD8C-E56499B27708}"/>
          </ac:spMkLst>
        </pc:spChg>
        <pc:spChg chg="add mod">
          <ac:chgData name="Asra Aslam" userId="f4a78427-b6e0-474b-9a03-ff02aaa10054" providerId="ADAL" clId="{A29E90E7-375B-4A39-B048-E2DF5EEB0F05}" dt="2023-06-15T15:20:45.862" v="3409" actId="164"/>
          <ac:spMkLst>
            <pc:docMk/>
            <pc:sldMk cId="2630588906" sldId="1137"/>
            <ac:spMk id="9" creationId="{AB4265CA-C1FE-84C6-AD0A-9FF0764DEE91}"/>
          </ac:spMkLst>
        </pc:spChg>
        <pc:spChg chg="add mod">
          <ac:chgData name="Asra Aslam" userId="f4a78427-b6e0-474b-9a03-ff02aaa10054" providerId="ADAL" clId="{A29E90E7-375B-4A39-B048-E2DF5EEB0F05}" dt="2023-06-15T22:43:51.977" v="4850" actId="1076"/>
          <ac:spMkLst>
            <pc:docMk/>
            <pc:sldMk cId="2630588906" sldId="1137"/>
            <ac:spMk id="11" creationId="{3F4DA8F4-5E55-8ADF-9288-002067366F5F}"/>
          </ac:spMkLst>
        </pc:spChg>
        <pc:spChg chg="mod">
          <ac:chgData name="Asra Aslam" userId="f4a78427-b6e0-474b-9a03-ff02aaa10054" providerId="ADAL" clId="{A29E90E7-375B-4A39-B048-E2DF5EEB0F05}" dt="2023-06-15T15:21:00.883" v="3447" actId="6549"/>
          <ac:spMkLst>
            <pc:docMk/>
            <pc:sldMk cId="2630588906" sldId="1137"/>
            <ac:spMk id="14" creationId="{4107EDA3-206C-8064-CE56-0FEF7A5EB517}"/>
          </ac:spMkLst>
        </pc:spChg>
        <pc:spChg chg="mod">
          <ac:chgData name="Asra Aslam" userId="f4a78427-b6e0-474b-9a03-ff02aaa10054" providerId="ADAL" clId="{A29E90E7-375B-4A39-B048-E2DF5EEB0F05}" dt="2023-06-15T22:43:55.117" v="4851" actId="1076"/>
          <ac:spMkLst>
            <pc:docMk/>
            <pc:sldMk cId="2630588906" sldId="1137"/>
            <ac:spMk id="15" creationId="{3AD7528E-71F1-BB00-A6F9-662C7CCF23A9}"/>
          </ac:spMkLst>
        </pc:spChg>
        <pc:spChg chg="mod">
          <ac:chgData name="Asra Aslam" userId="f4a78427-b6e0-474b-9a03-ff02aaa10054" providerId="ADAL" clId="{A29E90E7-375B-4A39-B048-E2DF5EEB0F05}" dt="2023-06-15T15:21:54.022" v="3607" actId="20577"/>
          <ac:spMkLst>
            <pc:docMk/>
            <pc:sldMk cId="2630588906" sldId="1137"/>
            <ac:spMk id="17" creationId="{93B1516C-EA75-12D0-1F39-2CD447DD608E}"/>
          </ac:spMkLst>
        </pc:spChg>
        <pc:spChg chg="mod">
          <ac:chgData name="Asra Aslam" userId="f4a78427-b6e0-474b-9a03-ff02aaa10054" providerId="ADAL" clId="{A29E90E7-375B-4A39-B048-E2DF5EEB0F05}" dt="2023-06-15T15:22:56.565" v="3712" actId="313"/>
          <ac:spMkLst>
            <pc:docMk/>
            <pc:sldMk cId="2630588906" sldId="1137"/>
            <ac:spMk id="18" creationId="{AC729BA8-9424-10BA-239A-AE6C3CEDB018}"/>
          </ac:spMkLst>
        </pc:spChg>
        <pc:grpChg chg="add mod">
          <ac:chgData name="Asra Aslam" userId="f4a78427-b6e0-474b-9a03-ff02aaa10054" providerId="ADAL" clId="{A29E90E7-375B-4A39-B048-E2DF5EEB0F05}" dt="2023-06-15T22:43:14.364" v="4837" actId="1076"/>
          <ac:grpSpMkLst>
            <pc:docMk/>
            <pc:sldMk cId="2630588906" sldId="1137"/>
            <ac:grpSpMk id="10" creationId="{F6772369-CF1F-13A1-EE94-38B322618270}"/>
          </ac:grpSpMkLst>
        </pc:grpChg>
        <pc:grpChg chg="add mod">
          <ac:chgData name="Asra Aslam" userId="f4a78427-b6e0-474b-9a03-ff02aaa10054" providerId="ADAL" clId="{A29E90E7-375B-4A39-B048-E2DF5EEB0F05}" dt="2023-06-15T22:44:03.637" v="4853" actId="1076"/>
          <ac:grpSpMkLst>
            <pc:docMk/>
            <pc:sldMk cId="2630588906" sldId="1137"/>
            <ac:grpSpMk id="12" creationId="{E3B5F913-9C86-E17E-387A-93C539A58B60}"/>
          </ac:grpSpMkLst>
        </pc:grpChg>
        <pc:grpChg chg="add mod">
          <ac:chgData name="Asra Aslam" userId="f4a78427-b6e0-474b-9a03-ff02aaa10054" providerId="ADAL" clId="{A29E90E7-375B-4A39-B048-E2DF5EEB0F05}" dt="2023-06-15T22:45:29.132" v="4889" actId="1076"/>
          <ac:grpSpMkLst>
            <pc:docMk/>
            <pc:sldMk cId="2630588906" sldId="1137"/>
            <ac:grpSpMk id="13" creationId="{61C78CA8-A2DD-1926-4F05-B789A1174A2D}"/>
          </ac:grpSpMkLst>
        </pc:grpChg>
        <pc:grpChg chg="add mod">
          <ac:chgData name="Asra Aslam" userId="f4a78427-b6e0-474b-9a03-ff02aaa10054" providerId="ADAL" clId="{A29E90E7-375B-4A39-B048-E2DF5EEB0F05}" dt="2023-06-15T22:44:25.856" v="4862" actId="1076"/>
          <ac:grpSpMkLst>
            <pc:docMk/>
            <pc:sldMk cId="2630588906" sldId="1137"/>
            <ac:grpSpMk id="16" creationId="{7AF5D568-6C8D-6B65-A198-96B6E7D9281D}"/>
          </ac:grpSpMkLst>
        </pc:grpChg>
        <pc:grpChg chg="add mod">
          <ac:chgData name="Asra Aslam" userId="f4a78427-b6e0-474b-9a03-ff02aaa10054" providerId="ADAL" clId="{A29E90E7-375B-4A39-B048-E2DF5EEB0F05}" dt="2023-06-15T23:01:17.288" v="4990" actId="164"/>
          <ac:grpSpMkLst>
            <pc:docMk/>
            <pc:sldMk cId="2630588906" sldId="1137"/>
            <ac:grpSpMk id="23" creationId="{E2D9A9CB-17E9-EABC-0EA4-5C403728E465}"/>
          </ac:grpSpMkLst>
        </pc:grpChg>
        <pc:picChg chg="del">
          <ac:chgData name="Asra Aslam" userId="f4a78427-b6e0-474b-9a03-ff02aaa10054" providerId="ADAL" clId="{A29E90E7-375B-4A39-B048-E2DF5EEB0F05}" dt="2023-06-15T15:16:28.221" v="3044" actId="478"/>
          <ac:picMkLst>
            <pc:docMk/>
            <pc:sldMk cId="2630588906" sldId="1137"/>
            <ac:picMk id="4" creationId="{F015900F-6509-21BD-FF14-33F917CF2595}"/>
          </ac:picMkLst>
        </pc:picChg>
        <pc:picChg chg="add mod">
          <ac:chgData name="Asra Aslam" userId="f4a78427-b6e0-474b-9a03-ff02aaa10054" providerId="ADAL" clId="{A29E90E7-375B-4A39-B048-E2DF5EEB0F05}" dt="2023-06-15T22:44:10.064" v="4856" actId="1076"/>
          <ac:picMkLst>
            <pc:docMk/>
            <pc:sldMk cId="2630588906" sldId="1137"/>
            <ac:picMk id="8" creationId="{04D5D676-AD78-6521-BE4E-1AE721C7CF37}"/>
          </ac:picMkLst>
        </pc:picChg>
        <pc:picChg chg="del">
          <ac:chgData name="Asra Aslam" userId="f4a78427-b6e0-474b-9a03-ff02aaa10054" providerId="ADAL" clId="{A29E90E7-375B-4A39-B048-E2DF5EEB0F05}" dt="2023-06-15T15:23:02.757" v="3713" actId="478"/>
          <ac:picMkLst>
            <pc:docMk/>
            <pc:sldMk cId="2630588906" sldId="1137"/>
            <ac:picMk id="8" creationId="{19F449C7-7F6E-FAF2-3C63-05E6097E94B0}"/>
          </ac:picMkLst>
        </pc:picChg>
        <pc:picChg chg="add mod">
          <ac:chgData name="Asra Aslam" userId="f4a78427-b6e0-474b-9a03-ff02aaa10054" providerId="ADAL" clId="{A29E90E7-375B-4A39-B048-E2DF5EEB0F05}" dt="2023-06-15T22:45:30.596" v="4890" actId="1076"/>
          <ac:picMkLst>
            <pc:docMk/>
            <pc:sldMk cId="2630588906" sldId="1137"/>
            <ac:picMk id="20" creationId="{07733792-26D7-CB8E-26AB-62BACCA8E4E6}"/>
          </ac:picMkLst>
        </pc:picChg>
        <pc:picChg chg="add mod">
          <ac:chgData name="Asra Aslam" userId="f4a78427-b6e0-474b-9a03-ff02aaa10054" providerId="ADAL" clId="{A29E90E7-375B-4A39-B048-E2DF5EEB0F05}" dt="2023-06-15T22:43:09.217" v="4836" actId="1076"/>
          <ac:picMkLst>
            <pc:docMk/>
            <pc:sldMk cId="2630588906" sldId="1137"/>
            <ac:picMk id="21" creationId="{F35B0697-3966-4612-6BB3-C216086E4FFB}"/>
          </ac:picMkLst>
        </pc:picChg>
        <pc:picChg chg="add mod">
          <ac:chgData name="Asra Aslam" userId="f4a78427-b6e0-474b-9a03-ff02aaa10054" providerId="ADAL" clId="{A29E90E7-375B-4A39-B048-E2DF5EEB0F05}" dt="2023-06-15T22:44:20.955" v="4860" actId="1076"/>
          <ac:picMkLst>
            <pc:docMk/>
            <pc:sldMk cId="2630588906" sldId="1137"/>
            <ac:picMk id="22" creationId="{CFE2E544-0235-43C8-3AA8-148C9BA2CC61}"/>
          </ac:picMkLst>
        </pc:picChg>
      </pc:sldChg>
      <pc:sldChg chg="modSp add mod">
        <pc:chgData name="Asra Aslam" userId="f4a78427-b6e0-474b-9a03-ff02aaa10054" providerId="ADAL" clId="{A29E90E7-375B-4A39-B048-E2DF5EEB0F05}" dt="2023-06-16T11:38:06.173" v="5738" actId="20577"/>
        <pc:sldMkLst>
          <pc:docMk/>
          <pc:sldMk cId="2878150024" sldId="1138"/>
        </pc:sldMkLst>
        <pc:spChg chg="mod">
          <ac:chgData name="Asra Aslam" userId="f4a78427-b6e0-474b-9a03-ff02aaa10054" providerId="ADAL" clId="{A29E90E7-375B-4A39-B048-E2DF5EEB0F05}" dt="2023-06-15T23:15:02.002" v="5275" actId="6549"/>
          <ac:spMkLst>
            <pc:docMk/>
            <pc:sldMk cId="2878150024" sldId="1138"/>
            <ac:spMk id="2" creationId="{8ECB3A91-3806-4222-9321-35A71697780F}"/>
          </ac:spMkLst>
        </pc:spChg>
        <pc:spChg chg="mod">
          <ac:chgData name="Asra Aslam" userId="f4a78427-b6e0-474b-9a03-ff02aaa10054" providerId="ADAL" clId="{A29E90E7-375B-4A39-B048-E2DF5EEB0F05}" dt="2023-06-16T11:38:06.173" v="5738" actId="20577"/>
          <ac:spMkLst>
            <pc:docMk/>
            <pc:sldMk cId="2878150024" sldId="1138"/>
            <ac:spMk id="9" creationId="{4BF91A83-32CE-475C-BBFB-5AA7BFA6ECA2}"/>
          </ac:spMkLst>
        </pc:spChg>
      </pc:sldChg>
      <pc:sldChg chg="modSp add mod ord">
        <pc:chgData name="Asra Aslam" userId="f4a78427-b6e0-474b-9a03-ff02aaa10054" providerId="ADAL" clId="{A29E90E7-375B-4A39-B048-E2DF5EEB0F05}" dt="2023-06-16T15:34:18.070" v="8281" actId="403"/>
        <pc:sldMkLst>
          <pc:docMk/>
          <pc:sldMk cId="2818597242" sldId="1139"/>
        </pc:sldMkLst>
        <pc:spChg chg="mod">
          <ac:chgData name="Asra Aslam" userId="f4a78427-b6e0-474b-9a03-ff02aaa10054" providerId="ADAL" clId="{A29E90E7-375B-4A39-B048-E2DF5EEB0F05}" dt="2023-06-16T11:30:38.847" v="5635" actId="1076"/>
          <ac:spMkLst>
            <pc:docMk/>
            <pc:sldMk cId="2818597242" sldId="1139"/>
            <ac:spMk id="2" creationId="{8ECB3A91-3806-4222-9321-35A71697780F}"/>
          </ac:spMkLst>
        </pc:spChg>
        <pc:spChg chg="mod">
          <ac:chgData name="Asra Aslam" userId="f4a78427-b6e0-474b-9a03-ff02aaa10054" providerId="ADAL" clId="{A29E90E7-375B-4A39-B048-E2DF5EEB0F05}" dt="2023-06-16T15:34:18.070" v="8281" actId="403"/>
          <ac:spMkLst>
            <pc:docMk/>
            <pc:sldMk cId="2818597242" sldId="1139"/>
            <ac:spMk id="9" creationId="{4BF91A83-32CE-475C-BBFB-5AA7BFA6ECA2}"/>
          </ac:spMkLst>
        </pc:spChg>
      </pc:sldChg>
      <pc:sldChg chg="addSp delSp modSp add del mod modAnim">
        <pc:chgData name="Asra Aslam" userId="f4a78427-b6e0-474b-9a03-ff02aaa10054" providerId="ADAL" clId="{A29E90E7-375B-4A39-B048-E2DF5EEB0F05}" dt="2023-06-16T13:56:32.943" v="7130" actId="2696"/>
        <pc:sldMkLst>
          <pc:docMk/>
          <pc:sldMk cId="400247669" sldId="1140"/>
        </pc:sldMkLst>
        <pc:spChg chg="mod">
          <ac:chgData name="Asra Aslam" userId="f4a78427-b6e0-474b-9a03-ff02aaa10054" providerId="ADAL" clId="{A29E90E7-375B-4A39-B048-E2DF5EEB0F05}" dt="2023-06-16T12:38:07.676" v="6499" actId="6549"/>
          <ac:spMkLst>
            <pc:docMk/>
            <pc:sldMk cId="400247669" sldId="1140"/>
            <ac:spMk id="2" creationId="{8ECB3A91-3806-4222-9321-35A71697780F}"/>
          </ac:spMkLst>
        </pc:spChg>
        <pc:spChg chg="mod">
          <ac:chgData name="Asra Aslam" userId="f4a78427-b6e0-474b-9a03-ff02aaa10054" providerId="ADAL" clId="{A29E90E7-375B-4A39-B048-E2DF5EEB0F05}" dt="2023-06-16T12:45:22.821" v="6665" actId="14100"/>
          <ac:spMkLst>
            <pc:docMk/>
            <pc:sldMk cId="400247669" sldId="1140"/>
            <ac:spMk id="4" creationId="{891C1D77-8E62-BE6D-69B3-4338240D6798}"/>
          </ac:spMkLst>
        </pc:spChg>
        <pc:spChg chg="mod">
          <ac:chgData name="Asra Aslam" userId="f4a78427-b6e0-474b-9a03-ff02aaa10054" providerId="ADAL" clId="{A29E90E7-375B-4A39-B048-E2DF5EEB0F05}" dt="2023-06-16T12:45:30.117" v="6667" actId="14100"/>
          <ac:spMkLst>
            <pc:docMk/>
            <pc:sldMk cId="400247669" sldId="1140"/>
            <ac:spMk id="7" creationId="{BADB5AED-C083-1508-57DA-6EB5D7F8E616}"/>
          </ac:spMkLst>
        </pc:spChg>
        <pc:spChg chg="mod">
          <ac:chgData name="Asra Aslam" userId="f4a78427-b6e0-474b-9a03-ff02aaa10054" providerId="ADAL" clId="{A29E90E7-375B-4A39-B048-E2DF5EEB0F05}" dt="2023-06-16T12:45:59.532" v="6707" actId="6549"/>
          <ac:spMkLst>
            <pc:docMk/>
            <pc:sldMk cId="400247669" sldId="1140"/>
            <ac:spMk id="8" creationId="{CED947C2-3EDD-4674-7940-5C088F01CD18}"/>
          </ac:spMkLst>
        </pc:spChg>
        <pc:spChg chg="mod">
          <ac:chgData name="Asra Aslam" userId="f4a78427-b6e0-474b-9a03-ff02aaa10054" providerId="ADAL" clId="{A29E90E7-375B-4A39-B048-E2DF5EEB0F05}" dt="2023-06-16T12:47:58.663" v="6853" actId="1076"/>
          <ac:spMkLst>
            <pc:docMk/>
            <pc:sldMk cId="400247669" sldId="1140"/>
            <ac:spMk id="9" creationId="{4BF91A83-32CE-475C-BBFB-5AA7BFA6ECA2}"/>
          </ac:spMkLst>
        </pc:spChg>
        <pc:spChg chg="add del mod">
          <ac:chgData name="Asra Aslam" userId="f4a78427-b6e0-474b-9a03-ff02aaa10054" providerId="ADAL" clId="{A29E90E7-375B-4A39-B048-E2DF5EEB0F05}" dt="2023-06-16T12:45:33.464" v="6669"/>
          <ac:spMkLst>
            <pc:docMk/>
            <pc:sldMk cId="400247669" sldId="1140"/>
            <ac:spMk id="11" creationId="{A8408FB0-3DAA-4618-A36B-69E12D23E9A3}"/>
          </ac:spMkLst>
        </pc:spChg>
        <pc:spChg chg="del">
          <ac:chgData name="Asra Aslam" userId="f4a78427-b6e0-474b-9a03-ff02aaa10054" providerId="ADAL" clId="{A29E90E7-375B-4A39-B048-E2DF5EEB0F05}" dt="2023-06-16T12:41:44.018" v="6534" actId="478"/>
          <ac:spMkLst>
            <pc:docMk/>
            <pc:sldMk cId="400247669" sldId="1140"/>
            <ac:spMk id="12" creationId="{BBD6D688-BFBA-3492-5375-EF1CD9E867C4}"/>
          </ac:spMkLst>
        </pc:spChg>
        <pc:spChg chg="mod">
          <ac:chgData name="Asra Aslam" userId="f4a78427-b6e0-474b-9a03-ff02aaa10054" providerId="ADAL" clId="{A29E90E7-375B-4A39-B048-E2DF5EEB0F05}" dt="2023-06-16T12:45:46.643" v="6677" actId="14100"/>
          <ac:spMkLst>
            <pc:docMk/>
            <pc:sldMk cId="400247669" sldId="1140"/>
            <ac:spMk id="14" creationId="{A499046A-FF13-85B7-0B11-4E402F9635D1}"/>
          </ac:spMkLst>
        </pc:spChg>
        <pc:spChg chg="mod">
          <ac:chgData name="Asra Aslam" userId="f4a78427-b6e0-474b-9a03-ff02aaa10054" providerId="ADAL" clId="{A29E90E7-375B-4A39-B048-E2DF5EEB0F05}" dt="2023-06-16T12:45:43.548" v="6676" actId="14100"/>
          <ac:spMkLst>
            <pc:docMk/>
            <pc:sldMk cId="400247669" sldId="1140"/>
            <ac:spMk id="16" creationId="{47623D22-635A-7FA8-4824-E27E0C3DFE84}"/>
          </ac:spMkLst>
        </pc:spChg>
        <pc:spChg chg="mod">
          <ac:chgData name="Asra Aslam" userId="f4a78427-b6e0-474b-9a03-ff02aaa10054" providerId="ADAL" clId="{A29E90E7-375B-4A39-B048-E2DF5EEB0F05}" dt="2023-06-16T12:46:05.420" v="6742" actId="6549"/>
          <ac:spMkLst>
            <pc:docMk/>
            <pc:sldMk cId="400247669" sldId="1140"/>
            <ac:spMk id="17" creationId="{C3B5F4BC-B01B-2A70-07F7-5AE6332C0BCA}"/>
          </ac:spMkLst>
        </pc:spChg>
        <pc:spChg chg="mod">
          <ac:chgData name="Asra Aslam" userId="f4a78427-b6e0-474b-9a03-ff02aaa10054" providerId="ADAL" clId="{A29E90E7-375B-4A39-B048-E2DF5EEB0F05}" dt="2023-06-16T12:46:29.714" v="6747" actId="1076"/>
          <ac:spMkLst>
            <pc:docMk/>
            <pc:sldMk cId="400247669" sldId="1140"/>
            <ac:spMk id="19" creationId="{30301DE1-FFD7-F249-4E7C-8B0999E08AAE}"/>
          </ac:spMkLst>
        </pc:spChg>
        <pc:spChg chg="mod">
          <ac:chgData name="Asra Aslam" userId="f4a78427-b6e0-474b-9a03-ff02aaa10054" providerId="ADAL" clId="{A29E90E7-375B-4A39-B048-E2DF5EEB0F05}" dt="2023-06-16T12:46:22.892" v="6743"/>
          <ac:spMkLst>
            <pc:docMk/>
            <pc:sldMk cId="400247669" sldId="1140"/>
            <ac:spMk id="21" creationId="{92A85A7A-7456-EA6F-338C-7D7DCD91177A}"/>
          </ac:spMkLst>
        </pc:spChg>
        <pc:spChg chg="mod">
          <ac:chgData name="Asra Aslam" userId="f4a78427-b6e0-474b-9a03-ff02aaa10054" providerId="ADAL" clId="{A29E90E7-375B-4A39-B048-E2DF5EEB0F05}" dt="2023-06-16T12:46:22.892" v="6743"/>
          <ac:spMkLst>
            <pc:docMk/>
            <pc:sldMk cId="400247669" sldId="1140"/>
            <ac:spMk id="22" creationId="{7B00DDC9-315F-66E3-BEC2-C57B7F6FDE4F}"/>
          </ac:spMkLst>
        </pc:spChg>
        <pc:spChg chg="mod">
          <ac:chgData name="Asra Aslam" userId="f4a78427-b6e0-474b-9a03-ff02aaa10054" providerId="ADAL" clId="{A29E90E7-375B-4A39-B048-E2DF5EEB0F05}" dt="2023-06-16T12:46:25.708" v="6745" actId="571"/>
          <ac:spMkLst>
            <pc:docMk/>
            <pc:sldMk cId="400247669" sldId="1140"/>
            <ac:spMk id="24" creationId="{E1E93936-2542-942D-8C13-96B39A279EA9}"/>
          </ac:spMkLst>
        </pc:spChg>
        <pc:spChg chg="mod">
          <ac:chgData name="Asra Aslam" userId="f4a78427-b6e0-474b-9a03-ff02aaa10054" providerId="ADAL" clId="{A29E90E7-375B-4A39-B048-E2DF5EEB0F05}" dt="2023-06-16T12:46:25.708" v="6745" actId="571"/>
          <ac:spMkLst>
            <pc:docMk/>
            <pc:sldMk cId="400247669" sldId="1140"/>
            <ac:spMk id="26" creationId="{9B534771-8A3F-15B8-7682-6CB57957D48E}"/>
          </ac:spMkLst>
        </pc:spChg>
        <pc:spChg chg="mod">
          <ac:chgData name="Asra Aslam" userId="f4a78427-b6e0-474b-9a03-ff02aaa10054" providerId="ADAL" clId="{A29E90E7-375B-4A39-B048-E2DF5EEB0F05}" dt="2023-06-16T12:46:25.708" v="6745" actId="571"/>
          <ac:spMkLst>
            <pc:docMk/>
            <pc:sldMk cId="400247669" sldId="1140"/>
            <ac:spMk id="27" creationId="{77278E25-5EC0-00B2-7AD2-E57B05D6C5A2}"/>
          </ac:spMkLst>
        </pc:spChg>
        <pc:spChg chg="mod">
          <ac:chgData name="Asra Aslam" userId="f4a78427-b6e0-474b-9a03-ff02aaa10054" providerId="ADAL" clId="{A29E90E7-375B-4A39-B048-E2DF5EEB0F05}" dt="2023-06-16T12:46:31.596" v="6749"/>
          <ac:spMkLst>
            <pc:docMk/>
            <pc:sldMk cId="400247669" sldId="1140"/>
            <ac:spMk id="29" creationId="{10E0C9F7-FA83-D364-35D7-29DDDEA9559E}"/>
          </ac:spMkLst>
        </pc:spChg>
        <pc:spChg chg="mod">
          <ac:chgData name="Asra Aslam" userId="f4a78427-b6e0-474b-9a03-ff02aaa10054" providerId="ADAL" clId="{A29E90E7-375B-4A39-B048-E2DF5EEB0F05}" dt="2023-06-16T12:46:53.709" v="6794" actId="14100"/>
          <ac:spMkLst>
            <pc:docMk/>
            <pc:sldMk cId="400247669" sldId="1140"/>
            <ac:spMk id="31" creationId="{8D847E3F-AE39-3A81-E386-4D9865E2F86C}"/>
          </ac:spMkLst>
        </pc:spChg>
        <pc:spChg chg="mod">
          <ac:chgData name="Asra Aslam" userId="f4a78427-b6e0-474b-9a03-ff02aaa10054" providerId="ADAL" clId="{A29E90E7-375B-4A39-B048-E2DF5EEB0F05}" dt="2023-06-16T12:47:46.349" v="6851" actId="1076"/>
          <ac:spMkLst>
            <pc:docMk/>
            <pc:sldMk cId="400247669" sldId="1140"/>
            <ac:spMk id="32" creationId="{A5CC8966-B878-085E-2684-F04AE02DE789}"/>
          </ac:spMkLst>
        </pc:spChg>
        <pc:grpChg chg="add mod">
          <ac:chgData name="Asra Aslam" userId="f4a78427-b6e0-474b-9a03-ff02aaa10054" providerId="ADAL" clId="{A29E90E7-375B-4A39-B048-E2DF5EEB0F05}" dt="2023-06-16T12:47:54.931" v="6852" actId="1076"/>
          <ac:grpSpMkLst>
            <pc:docMk/>
            <pc:sldMk cId="400247669" sldId="1140"/>
            <ac:grpSpMk id="3" creationId="{BD83F458-B8DD-82BE-9CD9-7B4D6D7B7F31}"/>
          </ac:grpSpMkLst>
        </pc:grpChg>
        <pc:grpChg chg="mod">
          <ac:chgData name="Asra Aslam" userId="f4a78427-b6e0-474b-9a03-ff02aaa10054" providerId="ADAL" clId="{A29E90E7-375B-4A39-B048-E2DF5EEB0F05}" dt="2023-06-16T12:44:24.303" v="6539"/>
          <ac:grpSpMkLst>
            <pc:docMk/>
            <pc:sldMk cId="400247669" sldId="1140"/>
            <ac:grpSpMk id="5" creationId="{42C02003-88C3-5111-F84C-2C251FC355FB}"/>
          </ac:grpSpMkLst>
        </pc:grpChg>
        <pc:grpChg chg="add mod">
          <ac:chgData name="Asra Aslam" userId="f4a78427-b6e0-474b-9a03-ff02aaa10054" providerId="ADAL" clId="{A29E90E7-375B-4A39-B048-E2DF5EEB0F05}" dt="2023-06-16T12:48:08.159" v="6856" actId="1076"/>
          <ac:grpSpMkLst>
            <pc:docMk/>
            <pc:sldMk cId="400247669" sldId="1140"/>
            <ac:grpSpMk id="13" creationId="{C8279142-09B2-56BF-3B71-D52C693C7A30}"/>
          </ac:grpSpMkLst>
        </pc:grpChg>
        <pc:grpChg chg="mod">
          <ac:chgData name="Asra Aslam" userId="f4a78427-b6e0-474b-9a03-ff02aaa10054" providerId="ADAL" clId="{A29E90E7-375B-4A39-B048-E2DF5EEB0F05}" dt="2023-06-16T12:45:35.767" v="6670"/>
          <ac:grpSpMkLst>
            <pc:docMk/>
            <pc:sldMk cId="400247669" sldId="1140"/>
            <ac:grpSpMk id="15" creationId="{EC5174B9-4230-4F50-8A1D-DB7621AF9646}"/>
          </ac:grpSpMkLst>
        </pc:grpChg>
        <pc:grpChg chg="add del mod">
          <ac:chgData name="Asra Aslam" userId="f4a78427-b6e0-474b-9a03-ff02aaa10054" providerId="ADAL" clId="{A29E90E7-375B-4A39-B048-E2DF5EEB0F05}" dt="2023-06-16T12:46:30.024" v="6748"/>
          <ac:grpSpMkLst>
            <pc:docMk/>
            <pc:sldMk cId="400247669" sldId="1140"/>
            <ac:grpSpMk id="18" creationId="{8BC35C80-9DDF-C873-CB80-4733CA059211}"/>
          </ac:grpSpMkLst>
        </pc:grpChg>
        <pc:grpChg chg="mod">
          <ac:chgData name="Asra Aslam" userId="f4a78427-b6e0-474b-9a03-ff02aaa10054" providerId="ADAL" clId="{A29E90E7-375B-4A39-B048-E2DF5EEB0F05}" dt="2023-06-16T12:46:22.892" v="6743"/>
          <ac:grpSpMkLst>
            <pc:docMk/>
            <pc:sldMk cId="400247669" sldId="1140"/>
            <ac:grpSpMk id="20" creationId="{3B0919DD-9DD2-244C-AABF-B50CC20560EB}"/>
          </ac:grpSpMkLst>
        </pc:grpChg>
        <pc:grpChg chg="add mod">
          <ac:chgData name="Asra Aslam" userId="f4a78427-b6e0-474b-9a03-ff02aaa10054" providerId="ADAL" clId="{A29E90E7-375B-4A39-B048-E2DF5EEB0F05}" dt="2023-06-16T12:46:25.708" v="6745" actId="571"/>
          <ac:grpSpMkLst>
            <pc:docMk/>
            <pc:sldMk cId="400247669" sldId="1140"/>
            <ac:grpSpMk id="23" creationId="{3F0254A2-089A-FE4F-8C27-C408561A316D}"/>
          </ac:grpSpMkLst>
        </pc:grpChg>
        <pc:grpChg chg="mod">
          <ac:chgData name="Asra Aslam" userId="f4a78427-b6e0-474b-9a03-ff02aaa10054" providerId="ADAL" clId="{A29E90E7-375B-4A39-B048-E2DF5EEB0F05}" dt="2023-06-16T12:46:25.708" v="6745" actId="571"/>
          <ac:grpSpMkLst>
            <pc:docMk/>
            <pc:sldMk cId="400247669" sldId="1140"/>
            <ac:grpSpMk id="25" creationId="{DC4B08CA-D434-084C-FF96-FE8A604C7E61}"/>
          </ac:grpSpMkLst>
        </pc:grpChg>
        <pc:grpChg chg="add mod">
          <ac:chgData name="Asra Aslam" userId="f4a78427-b6e0-474b-9a03-ff02aaa10054" providerId="ADAL" clId="{A29E90E7-375B-4A39-B048-E2DF5EEB0F05}" dt="2023-06-16T12:48:05.524" v="6855" actId="1076"/>
          <ac:grpSpMkLst>
            <pc:docMk/>
            <pc:sldMk cId="400247669" sldId="1140"/>
            <ac:grpSpMk id="28" creationId="{17E84EC6-045C-D8AC-3880-3E9C7282A6DE}"/>
          </ac:grpSpMkLst>
        </pc:grpChg>
        <pc:grpChg chg="mod">
          <ac:chgData name="Asra Aslam" userId="f4a78427-b6e0-474b-9a03-ff02aaa10054" providerId="ADAL" clId="{A29E90E7-375B-4A39-B048-E2DF5EEB0F05}" dt="2023-06-16T12:46:31.596" v="6749"/>
          <ac:grpSpMkLst>
            <pc:docMk/>
            <pc:sldMk cId="400247669" sldId="1140"/>
            <ac:grpSpMk id="30" creationId="{D88BC496-56CE-12FB-D3AB-23947BD0074E}"/>
          </ac:grpSpMkLst>
        </pc:grpChg>
        <pc:picChg chg="del mod">
          <ac:chgData name="Asra Aslam" userId="f4a78427-b6e0-474b-9a03-ff02aaa10054" providerId="ADAL" clId="{A29E90E7-375B-4A39-B048-E2DF5EEB0F05}" dt="2023-06-16T12:44:36.837" v="6593" actId="478"/>
          <ac:picMkLst>
            <pc:docMk/>
            <pc:sldMk cId="400247669" sldId="1140"/>
            <ac:picMk id="6" creationId="{8F765788-ADA8-20E3-D0D3-6A3253555570}"/>
          </ac:picMkLst>
        </pc:picChg>
        <pc:picChg chg="del">
          <ac:chgData name="Asra Aslam" userId="f4a78427-b6e0-474b-9a03-ff02aaa10054" providerId="ADAL" clId="{A29E90E7-375B-4A39-B048-E2DF5EEB0F05}" dt="2023-06-16T12:39:05.766" v="6533" actId="478"/>
          <ac:picMkLst>
            <pc:docMk/>
            <pc:sldMk cId="400247669" sldId="1140"/>
            <ac:picMk id="10" creationId="{B9BC6A27-25B2-E0E4-909B-BE9995EC9ED3}"/>
          </ac:picMkLst>
        </pc:picChg>
      </pc:sldChg>
      <pc:sldChg chg="addSp delSp modSp add mod ord modAnim">
        <pc:chgData name="Asra Aslam" userId="f4a78427-b6e0-474b-9a03-ff02aaa10054" providerId="ADAL" clId="{A29E90E7-375B-4A39-B048-E2DF5EEB0F05}" dt="2023-06-16T15:30:21.593" v="8262"/>
        <pc:sldMkLst>
          <pc:docMk/>
          <pc:sldMk cId="1550020561" sldId="1140"/>
        </pc:sldMkLst>
        <pc:spChg chg="add del">
          <ac:chgData name="Asra Aslam" userId="f4a78427-b6e0-474b-9a03-ff02aaa10054" providerId="ADAL" clId="{A29E90E7-375B-4A39-B048-E2DF5EEB0F05}" dt="2023-06-16T15:23:27.547" v="8200" actId="21"/>
          <ac:spMkLst>
            <pc:docMk/>
            <pc:sldMk cId="1550020561" sldId="1140"/>
            <ac:spMk id="3" creationId="{94F4B669-9E30-6BEC-C66F-72AC403BBD82}"/>
          </ac:spMkLst>
        </pc:spChg>
        <pc:spChg chg="mod">
          <ac:chgData name="Asra Aslam" userId="f4a78427-b6e0-474b-9a03-ff02aaa10054" providerId="ADAL" clId="{A29E90E7-375B-4A39-B048-E2DF5EEB0F05}" dt="2023-06-16T15:23:45.907" v="8203" actId="1076"/>
          <ac:spMkLst>
            <pc:docMk/>
            <pc:sldMk cId="1550020561" sldId="1140"/>
            <ac:spMk id="11" creationId="{8B6486B8-A4C6-9DB1-E21B-878BC77B326E}"/>
          </ac:spMkLst>
        </pc:spChg>
        <pc:spChg chg="mod">
          <ac:chgData name="Asra Aslam" userId="f4a78427-b6e0-474b-9a03-ff02aaa10054" providerId="ADAL" clId="{A29E90E7-375B-4A39-B048-E2DF5EEB0F05}" dt="2023-06-16T15:28:56.943" v="8252" actId="1076"/>
          <ac:spMkLst>
            <pc:docMk/>
            <pc:sldMk cId="1550020561" sldId="1140"/>
            <ac:spMk id="12" creationId="{E2A46F2C-6666-5EF8-BEBC-7A6643CFFC0C}"/>
          </ac:spMkLst>
        </pc:spChg>
        <pc:spChg chg="mod">
          <ac:chgData name="Asra Aslam" userId="f4a78427-b6e0-474b-9a03-ff02aaa10054" providerId="ADAL" clId="{A29E90E7-375B-4A39-B048-E2DF5EEB0F05}" dt="2023-06-16T15:26:25.312" v="8227" actId="1076"/>
          <ac:spMkLst>
            <pc:docMk/>
            <pc:sldMk cId="1550020561" sldId="1140"/>
            <ac:spMk id="15" creationId="{5987BF40-FCC8-BC5A-6AC9-710499691BEB}"/>
          </ac:spMkLst>
        </pc:spChg>
        <pc:spChg chg="mod">
          <ac:chgData name="Asra Aslam" userId="f4a78427-b6e0-474b-9a03-ff02aaa10054" providerId="ADAL" clId="{A29E90E7-375B-4A39-B048-E2DF5EEB0F05}" dt="2023-06-16T15:28:58.643" v="8253" actId="1076"/>
          <ac:spMkLst>
            <pc:docMk/>
            <pc:sldMk cId="1550020561" sldId="1140"/>
            <ac:spMk id="210" creationId="{D8874FED-E383-4107-08D8-66E54D9010AC}"/>
          </ac:spMkLst>
        </pc:spChg>
        <pc:spChg chg="add del">
          <ac:chgData name="Asra Aslam" userId="f4a78427-b6e0-474b-9a03-ff02aaa10054" providerId="ADAL" clId="{A29E90E7-375B-4A39-B048-E2DF5EEB0F05}" dt="2023-06-16T15:28:14.853" v="8245" actId="21"/>
          <ac:spMkLst>
            <pc:docMk/>
            <pc:sldMk cId="1550020561" sldId="1140"/>
            <ac:spMk id="242" creationId="{7893E18F-DF84-60DD-93D9-BBA2B00FD659}"/>
          </ac:spMkLst>
        </pc:spChg>
        <pc:grpChg chg="add del">
          <ac:chgData name="Asra Aslam" userId="f4a78427-b6e0-474b-9a03-ff02aaa10054" providerId="ADAL" clId="{A29E90E7-375B-4A39-B048-E2DF5EEB0F05}" dt="2023-06-16T15:28:14.853" v="8245" actId="21"/>
          <ac:grpSpMkLst>
            <pc:docMk/>
            <pc:sldMk cId="1550020561" sldId="1140"/>
            <ac:grpSpMk id="72" creationId="{8E8F54F5-CCDF-7CDA-50E5-3394DAD1D9B2}"/>
          </ac:grpSpMkLst>
        </pc:grpChg>
        <pc:grpChg chg="add del">
          <ac:chgData name="Asra Aslam" userId="f4a78427-b6e0-474b-9a03-ff02aaa10054" providerId="ADAL" clId="{A29E90E7-375B-4A39-B048-E2DF5EEB0F05}" dt="2023-06-16T15:28:14.853" v="8245" actId="21"/>
          <ac:grpSpMkLst>
            <pc:docMk/>
            <pc:sldMk cId="1550020561" sldId="1140"/>
            <ac:grpSpMk id="228" creationId="{BA84D4C7-F138-F211-A23D-C8997505C858}"/>
          </ac:grpSpMkLst>
        </pc:grpChg>
        <pc:grpChg chg="add del">
          <ac:chgData name="Asra Aslam" userId="f4a78427-b6e0-474b-9a03-ff02aaa10054" providerId="ADAL" clId="{A29E90E7-375B-4A39-B048-E2DF5EEB0F05}" dt="2023-06-16T15:28:14.853" v="8245" actId="21"/>
          <ac:grpSpMkLst>
            <pc:docMk/>
            <pc:sldMk cId="1550020561" sldId="1140"/>
            <ac:grpSpMk id="229" creationId="{325F95CE-7F71-C1CF-2B25-3FC705F4AF22}"/>
          </ac:grpSpMkLst>
        </pc:grpChg>
        <pc:grpChg chg="add del">
          <ac:chgData name="Asra Aslam" userId="f4a78427-b6e0-474b-9a03-ff02aaa10054" providerId="ADAL" clId="{A29E90E7-375B-4A39-B048-E2DF5EEB0F05}" dt="2023-06-16T15:28:14.853" v="8245" actId="21"/>
          <ac:grpSpMkLst>
            <pc:docMk/>
            <pc:sldMk cId="1550020561" sldId="1140"/>
            <ac:grpSpMk id="232" creationId="{A70DD94B-7A50-1862-FDFF-DCF1077E6C87}"/>
          </ac:grpSpMkLst>
        </pc:grpChg>
        <pc:grpChg chg="add del">
          <ac:chgData name="Asra Aslam" userId="f4a78427-b6e0-474b-9a03-ff02aaa10054" providerId="ADAL" clId="{A29E90E7-375B-4A39-B048-E2DF5EEB0F05}" dt="2023-06-16T15:26:33.950" v="8229" actId="21"/>
          <ac:grpSpMkLst>
            <pc:docMk/>
            <pc:sldMk cId="1550020561" sldId="1140"/>
            <ac:grpSpMk id="241" creationId="{C8EEB2E1-3B34-7B08-AF3D-DD86B12F2946}"/>
          </ac:grpSpMkLst>
        </pc:grpChg>
        <pc:cxnChg chg="mod">
          <ac:chgData name="Asra Aslam" userId="f4a78427-b6e0-474b-9a03-ff02aaa10054" providerId="ADAL" clId="{A29E90E7-375B-4A39-B048-E2DF5EEB0F05}" dt="2023-06-16T15:23:27.547" v="8200" actId="21"/>
          <ac:cxnSpMkLst>
            <pc:docMk/>
            <pc:sldMk cId="1550020561" sldId="1140"/>
            <ac:cxnSpMk id="7" creationId="{94DE8C0C-B4B9-FC95-240B-B8E3C412E7D2}"/>
          </ac:cxnSpMkLst>
        </pc:cxnChg>
        <pc:cxnChg chg="mod">
          <ac:chgData name="Asra Aslam" userId="f4a78427-b6e0-474b-9a03-ff02aaa10054" providerId="ADAL" clId="{A29E90E7-375B-4A39-B048-E2DF5EEB0F05}" dt="2023-06-16T15:23:27.547" v="8200" actId="21"/>
          <ac:cxnSpMkLst>
            <pc:docMk/>
            <pc:sldMk cId="1550020561" sldId="1140"/>
            <ac:cxnSpMk id="9" creationId="{5B3139EB-570C-AE67-A906-E2A60A3F6B38}"/>
          </ac:cxnSpMkLst>
        </pc:cxnChg>
        <pc:cxnChg chg="mod">
          <ac:chgData name="Asra Aslam" userId="f4a78427-b6e0-474b-9a03-ff02aaa10054" providerId="ADAL" clId="{A29E90E7-375B-4A39-B048-E2DF5EEB0F05}" dt="2023-06-16T15:26:33.950" v="8229" actId="21"/>
          <ac:cxnSpMkLst>
            <pc:docMk/>
            <pc:sldMk cId="1550020561" sldId="1140"/>
            <ac:cxnSpMk id="10" creationId="{C9F7045D-E9B0-0A39-0C57-F09AC6234F8D}"/>
          </ac:cxnSpMkLst>
        </pc:cxnChg>
      </pc:sldChg>
      <pc:sldChg chg="add del">
        <pc:chgData name="Asra Aslam" userId="f4a78427-b6e0-474b-9a03-ff02aaa10054" providerId="ADAL" clId="{A29E90E7-375B-4A39-B048-E2DF5EEB0F05}" dt="2023-06-16T13:49:42.770" v="7027" actId="47"/>
        <pc:sldMkLst>
          <pc:docMk/>
          <pc:sldMk cId="2120851352" sldId="1141"/>
        </pc:sldMkLst>
      </pc:sldChg>
      <pc:sldMasterChg chg="delSldLayout modSldLayout">
        <pc:chgData name="Asra Aslam" userId="f4a78427-b6e0-474b-9a03-ff02aaa10054" providerId="ADAL" clId="{A29E90E7-375B-4A39-B048-E2DF5EEB0F05}" dt="2023-06-14T20:00:26.527" v="2254" actId="47"/>
        <pc:sldMasterMkLst>
          <pc:docMk/>
          <pc:sldMasterMk cId="1631231402" sldId="2147483648"/>
        </pc:sldMasterMkLst>
        <pc:sldLayoutChg chg="setBg">
          <pc:chgData name="Asra Aslam" userId="f4a78427-b6e0-474b-9a03-ff02aaa10054" providerId="ADAL" clId="{A29E90E7-375B-4A39-B048-E2DF5EEB0F05}" dt="2023-06-14T09:21:31.934" v="151"/>
          <pc:sldLayoutMkLst>
            <pc:docMk/>
            <pc:sldMasterMk cId="1631231402" sldId="2147483648"/>
            <pc:sldLayoutMk cId="1100310870" sldId="2147483649"/>
          </pc:sldLayoutMkLst>
        </pc:sldLayoutChg>
        <pc:sldLayoutChg chg="setBg">
          <pc:chgData name="Asra Aslam" userId="f4a78427-b6e0-474b-9a03-ff02aaa10054" providerId="ADAL" clId="{A29E90E7-375B-4A39-B048-E2DF5EEB0F05}" dt="2023-06-14T09:21:31.934" v="151"/>
          <pc:sldLayoutMkLst>
            <pc:docMk/>
            <pc:sldMasterMk cId="1631231402" sldId="2147483648"/>
            <pc:sldLayoutMk cId="2543127233" sldId="2147483650"/>
          </pc:sldLayoutMkLst>
        </pc:sldLayoutChg>
        <pc:sldLayoutChg chg="setBg">
          <pc:chgData name="Asra Aslam" userId="f4a78427-b6e0-474b-9a03-ff02aaa10054" providerId="ADAL" clId="{A29E90E7-375B-4A39-B048-E2DF5EEB0F05}" dt="2023-06-14T09:21:31.934" v="151"/>
          <pc:sldLayoutMkLst>
            <pc:docMk/>
            <pc:sldMasterMk cId="1631231402" sldId="2147483648"/>
            <pc:sldLayoutMk cId="768141896" sldId="2147483652"/>
          </pc:sldLayoutMkLst>
        </pc:sldLayoutChg>
        <pc:sldLayoutChg chg="setBg">
          <pc:chgData name="Asra Aslam" userId="f4a78427-b6e0-474b-9a03-ff02aaa10054" providerId="ADAL" clId="{A29E90E7-375B-4A39-B048-E2DF5EEB0F05}" dt="2023-06-14T09:21:31.934" v="151"/>
          <pc:sldLayoutMkLst>
            <pc:docMk/>
            <pc:sldMasterMk cId="1631231402" sldId="2147483648"/>
            <pc:sldLayoutMk cId="8481801" sldId="2147483653"/>
          </pc:sldLayoutMkLst>
        </pc:sldLayoutChg>
        <pc:sldLayoutChg chg="setBg">
          <pc:chgData name="Asra Aslam" userId="f4a78427-b6e0-474b-9a03-ff02aaa10054" providerId="ADAL" clId="{A29E90E7-375B-4A39-B048-E2DF5EEB0F05}" dt="2023-06-14T09:21:31.934" v="151"/>
          <pc:sldLayoutMkLst>
            <pc:docMk/>
            <pc:sldMasterMk cId="1631231402" sldId="2147483648"/>
            <pc:sldLayoutMk cId="4252246735" sldId="2147483654"/>
          </pc:sldLayoutMkLst>
        </pc:sldLayoutChg>
        <pc:sldLayoutChg chg="del setBg">
          <pc:chgData name="Asra Aslam" userId="f4a78427-b6e0-474b-9a03-ff02aaa10054" providerId="ADAL" clId="{A29E90E7-375B-4A39-B048-E2DF5EEB0F05}" dt="2023-06-14T09:23:49.879" v="249" actId="47"/>
          <pc:sldLayoutMkLst>
            <pc:docMk/>
            <pc:sldMasterMk cId="1631231402" sldId="2147483648"/>
            <pc:sldLayoutMk cId="3938121468" sldId="2147483660"/>
          </pc:sldLayoutMkLst>
        </pc:sldLayoutChg>
        <pc:sldLayoutChg chg="del">
          <pc:chgData name="Asra Aslam" userId="f4a78427-b6e0-474b-9a03-ff02aaa10054" providerId="ADAL" clId="{A29E90E7-375B-4A39-B048-E2DF5EEB0F05}" dt="2023-06-14T20:00:26.527" v="2254" actId="47"/>
          <pc:sldLayoutMkLst>
            <pc:docMk/>
            <pc:sldMasterMk cId="1631231402" sldId="2147483648"/>
            <pc:sldLayoutMk cId="2270597492" sldId="2147483667"/>
          </pc:sldLayoutMkLst>
        </pc:sldLayoutChg>
        <pc:sldLayoutChg chg="del">
          <pc:chgData name="Asra Aslam" userId="f4a78427-b6e0-474b-9a03-ff02aaa10054" providerId="ADAL" clId="{A29E90E7-375B-4A39-B048-E2DF5EEB0F05}" dt="2023-06-14T18:46:50.974" v="1275" actId="47"/>
          <pc:sldLayoutMkLst>
            <pc:docMk/>
            <pc:sldMasterMk cId="1631231402" sldId="2147483648"/>
            <pc:sldLayoutMk cId="4222436577" sldId="2147483667"/>
          </pc:sldLayoutMkLst>
        </pc:sldLayoutChg>
      </pc:sldMasterChg>
      <pc:sldMasterChg chg="del delSldLayout">
        <pc:chgData name="Asra Aslam" userId="f4a78427-b6e0-474b-9a03-ff02aaa10054" providerId="ADAL" clId="{A29E90E7-375B-4A39-B048-E2DF5EEB0F05}" dt="2023-06-14T09:10:19.365" v="43" actId="47"/>
        <pc:sldMasterMkLst>
          <pc:docMk/>
          <pc:sldMasterMk cId="2911399512" sldId="2147483661"/>
        </pc:sldMasterMkLst>
        <pc:sldLayoutChg chg="del">
          <pc:chgData name="Asra Aslam" userId="f4a78427-b6e0-474b-9a03-ff02aaa10054" providerId="ADAL" clId="{A29E90E7-375B-4A39-B048-E2DF5EEB0F05}" dt="2023-06-14T09:10:19.365" v="43" actId="47"/>
          <pc:sldLayoutMkLst>
            <pc:docMk/>
            <pc:sldMasterMk cId="2911399512" sldId="2147483661"/>
            <pc:sldLayoutMk cId="561159884" sldId="2147483662"/>
          </pc:sldLayoutMkLst>
        </pc:sldLayoutChg>
        <pc:sldLayoutChg chg="del">
          <pc:chgData name="Asra Aslam" userId="f4a78427-b6e0-474b-9a03-ff02aaa10054" providerId="ADAL" clId="{A29E90E7-375B-4A39-B048-E2DF5EEB0F05}" dt="2023-06-14T09:10:19.365" v="43" actId="47"/>
          <pc:sldLayoutMkLst>
            <pc:docMk/>
            <pc:sldMasterMk cId="2911399512" sldId="2147483661"/>
            <pc:sldLayoutMk cId="3723040920" sldId="2147483663"/>
          </pc:sldLayoutMkLst>
        </pc:sldLayoutChg>
        <pc:sldLayoutChg chg="del">
          <pc:chgData name="Asra Aslam" userId="f4a78427-b6e0-474b-9a03-ff02aaa10054" providerId="ADAL" clId="{A29E90E7-375B-4A39-B048-E2DF5EEB0F05}" dt="2023-06-14T09:10:19.365" v="43" actId="47"/>
          <pc:sldLayoutMkLst>
            <pc:docMk/>
            <pc:sldMasterMk cId="2911399512" sldId="2147483661"/>
            <pc:sldLayoutMk cId="1353368274" sldId="2147483664"/>
          </pc:sldLayoutMkLst>
        </pc:sldLayoutChg>
        <pc:sldLayoutChg chg="del">
          <pc:chgData name="Asra Aslam" userId="f4a78427-b6e0-474b-9a03-ff02aaa10054" providerId="ADAL" clId="{A29E90E7-375B-4A39-B048-E2DF5EEB0F05}" dt="2023-06-14T09:10:19.365" v="43" actId="47"/>
          <pc:sldLayoutMkLst>
            <pc:docMk/>
            <pc:sldMasterMk cId="2911399512" sldId="2147483661"/>
            <pc:sldLayoutMk cId="2265464003" sldId="2147483665"/>
          </pc:sldLayoutMkLst>
        </pc:sldLayoutChg>
        <pc:sldLayoutChg chg="del">
          <pc:chgData name="Asra Aslam" userId="f4a78427-b6e0-474b-9a03-ff02aaa10054" providerId="ADAL" clId="{A29E90E7-375B-4A39-B048-E2DF5EEB0F05}" dt="2023-06-14T09:10:19.365" v="43" actId="47"/>
          <pc:sldLayoutMkLst>
            <pc:docMk/>
            <pc:sldMasterMk cId="2911399512" sldId="2147483661"/>
            <pc:sldLayoutMk cId="635654667" sldId="2147483666"/>
          </pc:sldLayoutMkLst>
        </pc:sldLayoutChg>
      </pc:sldMasterChg>
    </pc:docChg>
  </pc:docChgLst>
  <pc:docChgLst>
    <pc:chgData name="Zoe Hancox" userId="efe935c9-4d02-4f4a-854c-615c0008076f" providerId="ADAL" clId="{D5F1BF7E-3EC4-48ED-8B63-2F6D78CE8B9D}"/>
    <pc:docChg chg="undo redo custSel addSld delSld modSld sldOrd modMainMaster">
      <pc:chgData name="Zoe Hancox" userId="efe935c9-4d02-4f4a-854c-615c0008076f" providerId="ADAL" clId="{D5F1BF7E-3EC4-48ED-8B63-2F6D78CE8B9D}" dt="2022-09-22T14:16:41.126" v="23408" actId="1076"/>
      <pc:docMkLst>
        <pc:docMk/>
      </pc:docMkLst>
      <pc:sldChg chg="del mod setBg modShow">
        <pc:chgData name="Zoe Hancox" userId="efe935c9-4d02-4f4a-854c-615c0008076f" providerId="ADAL" clId="{D5F1BF7E-3EC4-48ED-8B63-2F6D78CE8B9D}" dt="2022-09-12T09:35:18.804" v="246" actId="47"/>
        <pc:sldMkLst>
          <pc:docMk/>
          <pc:sldMk cId="1131972811" sldId="256"/>
        </pc:sldMkLst>
      </pc:sldChg>
      <pc:sldChg chg="addSp delSp modSp del mod ord setBg modShow">
        <pc:chgData name="Zoe Hancox" userId="efe935c9-4d02-4f4a-854c-615c0008076f" providerId="ADAL" clId="{D5F1BF7E-3EC4-48ED-8B63-2F6D78CE8B9D}" dt="2022-09-12T12:35:53.537" v="2026" actId="47"/>
        <pc:sldMkLst>
          <pc:docMk/>
          <pc:sldMk cId="1691602844" sldId="257"/>
        </pc:sldMkLst>
        <pc:spChg chg="mod ord">
          <ac:chgData name="Zoe Hancox" userId="efe935c9-4d02-4f4a-854c-615c0008076f" providerId="ADAL" clId="{D5F1BF7E-3EC4-48ED-8B63-2F6D78CE8B9D}" dt="2022-09-12T09:11:47.425" v="130" actId="1076"/>
          <ac:spMkLst>
            <pc:docMk/>
            <pc:sldMk cId="1691602844" sldId="257"/>
            <ac:spMk id="2" creationId="{5CF238F4-4411-43F4-9B2F-369288CA1078}"/>
          </ac:spMkLst>
        </pc:spChg>
        <pc:spChg chg="del mod">
          <ac:chgData name="Zoe Hancox" userId="efe935c9-4d02-4f4a-854c-615c0008076f" providerId="ADAL" clId="{D5F1BF7E-3EC4-48ED-8B63-2F6D78CE8B9D}" dt="2022-09-12T09:06:50.343" v="40" actId="478"/>
          <ac:spMkLst>
            <pc:docMk/>
            <pc:sldMk cId="1691602844" sldId="257"/>
            <ac:spMk id="3" creationId="{B3F1691D-ED67-40D1-BEBB-214EDA5D038D}"/>
          </ac:spMkLst>
        </pc:spChg>
        <pc:spChg chg="del mod">
          <ac:chgData name="Zoe Hancox" userId="efe935c9-4d02-4f4a-854c-615c0008076f" providerId="ADAL" clId="{D5F1BF7E-3EC4-48ED-8B63-2F6D78CE8B9D}" dt="2022-09-12T09:06:49.272" v="39" actId="478"/>
          <ac:spMkLst>
            <pc:docMk/>
            <pc:sldMk cId="1691602844" sldId="257"/>
            <ac:spMk id="4" creationId="{A3148D90-EEA3-4925-9BE4-ACE41E682810}"/>
          </ac:spMkLst>
        </pc:spChg>
        <pc:spChg chg="add del mod">
          <ac:chgData name="Zoe Hancox" userId="efe935c9-4d02-4f4a-854c-615c0008076f" providerId="ADAL" clId="{D5F1BF7E-3EC4-48ED-8B63-2F6D78CE8B9D}" dt="2022-09-12T09:08:45.047" v="52" actId="478"/>
          <ac:spMkLst>
            <pc:docMk/>
            <pc:sldMk cId="1691602844" sldId="257"/>
            <ac:spMk id="6" creationId="{9CF89C1A-00D1-4149-B157-B54DF26038D1}"/>
          </ac:spMkLst>
        </pc:spChg>
        <pc:spChg chg="add mod ord">
          <ac:chgData name="Zoe Hancox" userId="efe935c9-4d02-4f4a-854c-615c0008076f" providerId="ADAL" clId="{D5F1BF7E-3EC4-48ED-8B63-2F6D78CE8B9D}" dt="2022-09-12T09:11:47.425" v="130" actId="1076"/>
          <ac:spMkLst>
            <pc:docMk/>
            <pc:sldMk cId="1691602844" sldId="257"/>
            <ac:spMk id="7" creationId="{34CF867F-B3DB-4F61-A297-D8856CBDD777}"/>
          </ac:spMkLst>
        </pc:spChg>
        <pc:spChg chg="add del">
          <ac:chgData name="Zoe Hancox" userId="efe935c9-4d02-4f4a-854c-615c0008076f" providerId="ADAL" clId="{D5F1BF7E-3EC4-48ED-8B63-2F6D78CE8B9D}" dt="2022-09-12T09:11:19.278" v="126" actId="478"/>
          <ac:spMkLst>
            <pc:docMk/>
            <pc:sldMk cId="1691602844" sldId="257"/>
            <ac:spMk id="8" creationId="{A3CC49EC-5AF3-41BB-A4EE-1D160875857F}"/>
          </ac:spMkLst>
        </pc:spChg>
        <pc:picChg chg="add mod modCrop">
          <ac:chgData name="Zoe Hancox" userId="efe935c9-4d02-4f4a-854c-615c0008076f" providerId="ADAL" clId="{D5F1BF7E-3EC4-48ED-8B63-2F6D78CE8B9D}" dt="2022-09-12T09:10:42.275" v="119" actId="14100"/>
          <ac:picMkLst>
            <pc:docMk/>
            <pc:sldMk cId="1691602844" sldId="257"/>
            <ac:picMk id="5" creationId="{C0E69928-41DE-40DC-95F2-70DB04DB61FD}"/>
          </ac:picMkLst>
        </pc:picChg>
      </pc:sldChg>
      <pc:sldChg chg="new del">
        <pc:chgData name="Zoe Hancox" userId="efe935c9-4d02-4f4a-854c-615c0008076f" providerId="ADAL" clId="{D5F1BF7E-3EC4-48ED-8B63-2F6D78CE8B9D}" dt="2022-09-12T09:44:23.293" v="622" actId="47"/>
        <pc:sldMkLst>
          <pc:docMk/>
          <pc:sldMk cId="2325392643" sldId="258"/>
        </pc:sldMkLst>
      </pc:sldChg>
      <pc:sldChg chg="addSp modSp new del mod ord modShow">
        <pc:chgData name="Zoe Hancox" userId="efe935c9-4d02-4f4a-854c-615c0008076f" providerId="ADAL" clId="{D5F1BF7E-3EC4-48ED-8B63-2F6D78CE8B9D}" dt="2022-09-18T19:57:18.447" v="21157" actId="47"/>
        <pc:sldMkLst>
          <pc:docMk/>
          <pc:sldMk cId="2929387350" sldId="259"/>
        </pc:sldMkLst>
        <pc:spChg chg="add mod">
          <ac:chgData name="Zoe Hancox" userId="efe935c9-4d02-4f4a-854c-615c0008076f" providerId="ADAL" clId="{D5F1BF7E-3EC4-48ED-8B63-2F6D78CE8B9D}" dt="2022-09-12T09:35:16.393" v="245"/>
          <ac:spMkLst>
            <pc:docMk/>
            <pc:sldMk cId="2929387350" sldId="259"/>
            <ac:spMk id="2" creationId="{80C6B60F-03C0-45CE-9E50-2B1998B127AA}"/>
          </ac:spMkLst>
        </pc:spChg>
        <pc:spChg chg="add mod">
          <ac:chgData name="Zoe Hancox" userId="efe935c9-4d02-4f4a-854c-615c0008076f" providerId="ADAL" clId="{D5F1BF7E-3EC4-48ED-8B63-2F6D78CE8B9D}" dt="2022-09-18T19:55:44.166" v="21155" actId="1076"/>
          <ac:spMkLst>
            <pc:docMk/>
            <pc:sldMk cId="2929387350" sldId="259"/>
            <ac:spMk id="3" creationId="{22FC328C-6809-4D8E-ADF9-765C00AE38FA}"/>
          </ac:spMkLst>
        </pc:spChg>
        <pc:spChg chg="add mod">
          <ac:chgData name="Zoe Hancox" userId="efe935c9-4d02-4f4a-854c-615c0008076f" providerId="ADAL" clId="{D5F1BF7E-3EC4-48ED-8B63-2F6D78CE8B9D}" dt="2022-09-12T09:35:16.393" v="245"/>
          <ac:spMkLst>
            <pc:docMk/>
            <pc:sldMk cId="2929387350" sldId="259"/>
            <ac:spMk id="5" creationId="{84B49DC9-7F36-4987-A678-7E3152FFCC2B}"/>
          </ac:spMkLst>
        </pc:spChg>
        <pc:spChg chg="add mod">
          <ac:chgData name="Zoe Hancox" userId="efe935c9-4d02-4f4a-854c-615c0008076f" providerId="ADAL" clId="{D5F1BF7E-3EC4-48ED-8B63-2F6D78CE8B9D}" dt="2022-09-12T09:35:16.393" v="245"/>
          <ac:spMkLst>
            <pc:docMk/>
            <pc:sldMk cId="2929387350" sldId="259"/>
            <ac:spMk id="6" creationId="{0646488D-F892-426D-ACC0-F5357E3E44A4}"/>
          </ac:spMkLst>
        </pc:spChg>
        <pc:picChg chg="add mod">
          <ac:chgData name="Zoe Hancox" userId="efe935c9-4d02-4f4a-854c-615c0008076f" providerId="ADAL" clId="{D5F1BF7E-3EC4-48ED-8B63-2F6D78CE8B9D}" dt="2022-09-18T19:55:46.409" v="21156" actId="1076"/>
          <ac:picMkLst>
            <pc:docMk/>
            <pc:sldMk cId="2929387350" sldId="259"/>
            <ac:picMk id="4" creationId="{4CC4865C-0252-4E88-86F8-B164D8C52CC2}"/>
          </ac:picMkLst>
        </pc:picChg>
      </pc:sldChg>
      <pc:sldChg chg="modSp new del mod">
        <pc:chgData name="Zoe Hancox" userId="efe935c9-4d02-4f4a-854c-615c0008076f" providerId="ADAL" clId="{D5F1BF7E-3EC4-48ED-8B63-2F6D78CE8B9D}" dt="2022-09-12T09:56:47.725" v="917" actId="47"/>
        <pc:sldMkLst>
          <pc:docMk/>
          <pc:sldMk cId="2039685261" sldId="260"/>
        </pc:sldMkLst>
        <pc:spChg chg="mod">
          <ac:chgData name="Zoe Hancox" userId="efe935c9-4d02-4f4a-854c-615c0008076f" providerId="ADAL" clId="{D5F1BF7E-3EC4-48ED-8B63-2F6D78CE8B9D}" dt="2022-09-12T09:43:50.380" v="548" actId="14100"/>
          <ac:spMkLst>
            <pc:docMk/>
            <pc:sldMk cId="2039685261" sldId="260"/>
            <ac:spMk id="2" creationId="{42874022-3228-4D68-AFBE-0D9620809486}"/>
          </ac:spMkLst>
        </pc:spChg>
        <pc:spChg chg="mod">
          <ac:chgData name="Zoe Hancox" userId="efe935c9-4d02-4f4a-854c-615c0008076f" providerId="ADAL" clId="{D5F1BF7E-3EC4-48ED-8B63-2F6D78CE8B9D}" dt="2022-09-12T09:43:55.669" v="565" actId="20577"/>
          <ac:spMkLst>
            <pc:docMk/>
            <pc:sldMk cId="2039685261" sldId="260"/>
            <ac:spMk id="3" creationId="{7A57CD17-91F8-42E8-A733-BC4BC02F6324}"/>
          </ac:spMkLst>
        </pc:spChg>
        <pc:spChg chg="mod">
          <ac:chgData name="Zoe Hancox" userId="efe935c9-4d02-4f4a-854c-615c0008076f" providerId="ADAL" clId="{D5F1BF7E-3EC4-48ED-8B63-2F6D78CE8B9D}" dt="2022-09-12T09:44:15.653" v="621" actId="20577"/>
          <ac:spMkLst>
            <pc:docMk/>
            <pc:sldMk cId="2039685261" sldId="260"/>
            <ac:spMk id="4" creationId="{42CE373C-98A3-41E6-BDB8-E3B6CB2D1860}"/>
          </ac:spMkLst>
        </pc:spChg>
        <pc:spChg chg="mod">
          <ac:chgData name="Zoe Hancox" userId="efe935c9-4d02-4f4a-854c-615c0008076f" providerId="ADAL" clId="{D5F1BF7E-3EC4-48ED-8B63-2F6D78CE8B9D}" dt="2022-09-12T09:44:12.709" v="620" actId="20577"/>
          <ac:spMkLst>
            <pc:docMk/>
            <pc:sldMk cId="2039685261" sldId="260"/>
            <ac:spMk id="5" creationId="{61824CDE-7B7C-4B0C-82AB-B572155AA2DE}"/>
          </ac:spMkLst>
        </pc:spChg>
      </pc:sldChg>
      <pc:sldChg chg="new del">
        <pc:chgData name="Zoe Hancox" userId="efe935c9-4d02-4f4a-854c-615c0008076f" providerId="ADAL" clId="{D5F1BF7E-3EC4-48ED-8B63-2F6D78CE8B9D}" dt="2022-09-12T09:37:38.893" v="292" actId="47"/>
        <pc:sldMkLst>
          <pc:docMk/>
          <pc:sldMk cId="2777383334" sldId="260"/>
        </pc:sldMkLst>
      </pc:sldChg>
      <pc:sldChg chg="modSp new mod modNotesTx">
        <pc:chgData name="Zoe Hancox" userId="efe935c9-4d02-4f4a-854c-615c0008076f" providerId="ADAL" clId="{D5F1BF7E-3EC4-48ED-8B63-2F6D78CE8B9D}" dt="2022-09-18T19:50:59.771" v="21131" actId="2"/>
        <pc:sldMkLst>
          <pc:docMk/>
          <pc:sldMk cId="1242868994" sldId="261"/>
        </pc:sldMkLst>
        <pc:spChg chg="mod">
          <ac:chgData name="Zoe Hancox" userId="efe935c9-4d02-4f4a-854c-615c0008076f" providerId="ADAL" clId="{D5F1BF7E-3EC4-48ED-8B63-2F6D78CE8B9D}" dt="2022-09-12T09:56:11.716" v="826" actId="14100"/>
          <ac:spMkLst>
            <pc:docMk/>
            <pc:sldMk cId="1242868994" sldId="261"/>
            <ac:spMk id="2" creationId="{4E1A82F0-AF32-4A15-A9D9-5F7609504651}"/>
          </ac:spMkLst>
        </pc:spChg>
        <pc:spChg chg="mod">
          <ac:chgData name="Zoe Hancox" userId="efe935c9-4d02-4f4a-854c-615c0008076f" providerId="ADAL" clId="{D5F1BF7E-3EC4-48ED-8B63-2F6D78CE8B9D}" dt="2022-09-12T09:56:18.671" v="845" actId="20577"/>
          <ac:spMkLst>
            <pc:docMk/>
            <pc:sldMk cId="1242868994" sldId="261"/>
            <ac:spMk id="3" creationId="{6588F96C-E444-4F5E-83B1-5C5AEACD2E1A}"/>
          </ac:spMkLst>
        </pc:spChg>
        <pc:spChg chg="mod">
          <ac:chgData name="Zoe Hancox" userId="efe935c9-4d02-4f4a-854c-615c0008076f" providerId="ADAL" clId="{D5F1BF7E-3EC4-48ED-8B63-2F6D78CE8B9D}" dt="2022-09-12T09:56:49.728" v="918" actId="20577"/>
          <ac:spMkLst>
            <pc:docMk/>
            <pc:sldMk cId="1242868994" sldId="261"/>
            <ac:spMk id="4" creationId="{0237F718-A640-424B-9694-76B283C5C35B}"/>
          </ac:spMkLst>
        </pc:spChg>
        <pc:spChg chg="mod">
          <ac:chgData name="Zoe Hancox" userId="efe935c9-4d02-4f4a-854c-615c0008076f" providerId="ADAL" clId="{D5F1BF7E-3EC4-48ED-8B63-2F6D78CE8B9D}" dt="2022-09-12T09:56:37.152" v="916" actId="20577"/>
          <ac:spMkLst>
            <pc:docMk/>
            <pc:sldMk cId="1242868994" sldId="261"/>
            <ac:spMk id="5" creationId="{FF45CB65-196C-40AA-AFC0-F597F0C1128B}"/>
          </ac:spMkLst>
        </pc:spChg>
      </pc:sldChg>
      <pc:sldChg chg="addSp delSp modSp new mod modAnim modNotesTx">
        <pc:chgData name="Zoe Hancox" userId="efe935c9-4d02-4f4a-854c-615c0008076f" providerId="ADAL" clId="{D5F1BF7E-3EC4-48ED-8B63-2F6D78CE8B9D}" dt="2022-09-21T10:10:41.933" v="23399"/>
        <pc:sldMkLst>
          <pc:docMk/>
          <pc:sldMk cId="2957159205" sldId="262"/>
        </pc:sldMkLst>
        <pc:spChg chg="mod">
          <ac:chgData name="Zoe Hancox" userId="efe935c9-4d02-4f4a-854c-615c0008076f" providerId="ADAL" clId="{D5F1BF7E-3EC4-48ED-8B63-2F6D78CE8B9D}" dt="2022-09-12T12:23:41.821" v="1999" actId="1037"/>
          <ac:spMkLst>
            <pc:docMk/>
            <pc:sldMk cId="2957159205" sldId="262"/>
            <ac:spMk id="2" creationId="{8ECB3A91-3806-4222-9321-35A71697780F}"/>
          </ac:spMkLst>
        </pc:spChg>
        <pc:spChg chg="add mod">
          <ac:chgData name="Zoe Hancox" userId="efe935c9-4d02-4f4a-854c-615c0008076f" providerId="ADAL" clId="{D5F1BF7E-3EC4-48ED-8B63-2F6D78CE8B9D}" dt="2022-09-12T10:59:43.679" v="1397" actId="207"/>
          <ac:spMkLst>
            <pc:docMk/>
            <pc:sldMk cId="2957159205" sldId="262"/>
            <ac:spMk id="3" creationId="{E14C4F46-0DBF-4D2C-B9EB-798D9E982B40}"/>
          </ac:spMkLst>
        </pc:spChg>
        <pc:spChg chg="add mod">
          <ac:chgData name="Zoe Hancox" userId="efe935c9-4d02-4f4a-854c-615c0008076f" providerId="ADAL" clId="{D5F1BF7E-3EC4-48ED-8B63-2F6D78CE8B9D}" dt="2022-09-12T11:51:44.685" v="1409" actId="207"/>
          <ac:spMkLst>
            <pc:docMk/>
            <pc:sldMk cId="2957159205" sldId="262"/>
            <ac:spMk id="4" creationId="{F1D60B6E-BDD3-4495-9D46-BFDA55B0347A}"/>
          </ac:spMkLst>
        </pc:spChg>
        <pc:spChg chg="add mod">
          <ac:chgData name="Zoe Hancox" userId="efe935c9-4d02-4f4a-854c-615c0008076f" providerId="ADAL" clId="{D5F1BF7E-3EC4-48ED-8B63-2F6D78CE8B9D}" dt="2022-09-12T11:51:44.685" v="1409" actId="207"/>
          <ac:spMkLst>
            <pc:docMk/>
            <pc:sldMk cId="2957159205" sldId="262"/>
            <ac:spMk id="5" creationId="{2184F98D-6D0F-4B4C-945D-3A12EB8D0285}"/>
          </ac:spMkLst>
        </pc:spChg>
        <pc:spChg chg="add mod">
          <ac:chgData name="Zoe Hancox" userId="efe935c9-4d02-4f4a-854c-615c0008076f" providerId="ADAL" clId="{D5F1BF7E-3EC4-48ED-8B63-2F6D78CE8B9D}" dt="2022-09-12T11:51:44.685" v="1409" actId="207"/>
          <ac:spMkLst>
            <pc:docMk/>
            <pc:sldMk cId="2957159205" sldId="262"/>
            <ac:spMk id="6" creationId="{A179F80B-B70D-4CF9-96FD-34ECDF6DC040}"/>
          </ac:spMkLst>
        </pc:spChg>
        <pc:spChg chg="add mod">
          <ac:chgData name="Zoe Hancox" userId="efe935c9-4d02-4f4a-854c-615c0008076f" providerId="ADAL" clId="{D5F1BF7E-3EC4-48ED-8B63-2F6D78CE8B9D}" dt="2022-09-12T11:51:44.685" v="1409" actId="207"/>
          <ac:spMkLst>
            <pc:docMk/>
            <pc:sldMk cId="2957159205" sldId="262"/>
            <ac:spMk id="7" creationId="{2342C6C7-FDA8-4DFB-8A86-A70B8D944491}"/>
          </ac:spMkLst>
        </pc:spChg>
        <pc:spChg chg="add mod ord">
          <ac:chgData name="Zoe Hancox" userId="efe935c9-4d02-4f4a-854c-615c0008076f" providerId="ADAL" clId="{D5F1BF7E-3EC4-48ED-8B63-2F6D78CE8B9D}" dt="2022-09-12T10:15:26.143" v="1288" actId="164"/>
          <ac:spMkLst>
            <pc:docMk/>
            <pc:sldMk cId="2957159205" sldId="262"/>
            <ac:spMk id="8" creationId="{77C4051A-1A9D-41B4-81BB-3684D98FB0BB}"/>
          </ac:spMkLst>
        </pc:spChg>
        <pc:spChg chg="add del mod ord">
          <ac:chgData name="Zoe Hancox" userId="efe935c9-4d02-4f4a-854c-615c0008076f" providerId="ADAL" clId="{D5F1BF7E-3EC4-48ED-8B63-2F6D78CE8B9D}" dt="2022-09-12T10:04:23.038" v="1033" actId="478"/>
          <ac:spMkLst>
            <pc:docMk/>
            <pc:sldMk cId="2957159205" sldId="262"/>
            <ac:spMk id="9" creationId="{5F3EEF70-0969-4E90-A655-DA0D3F693270}"/>
          </ac:spMkLst>
        </pc:spChg>
        <pc:spChg chg="add mod ord">
          <ac:chgData name="Zoe Hancox" userId="efe935c9-4d02-4f4a-854c-615c0008076f" providerId="ADAL" clId="{D5F1BF7E-3EC4-48ED-8B63-2F6D78CE8B9D}" dt="2022-09-12T11:54:12.076" v="1416" actId="207"/>
          <ac:spMkLst>
            <pc:docMk/>
            <pc:sldMk cId="2957159205" sldId="262"/>
            <ac:spMk id="10" creationId="{879297C0-2779-4EF0-8047-C7222525C3A2}"/>
          </ac:spMkLst>
        </pc:spChg>
        <pc:spChg chg="add mod ord">
          <ac:chgData name="Zoe Hancox" userId="efe935c9-4d02-4f4a-854c-615c0008076f" providerId="ADAL" clId="{D5F1BF7E-3EC4-48ED-8B63-2F6D78CE8B9D}" dt="2022-09-12T11:54:12.076" v="1416" actId="207"/>
          <ac:spMkLst>
            <pc:docMk/>
            <pc:sldMk cId="2957159205" sldId="262"/>
            <ac:spMk id="11" creationId="{4282AC96-4B67-4D00-97A2-86EA02C2D065}"/>
          </ac:spMkLst>
        </pc:spChg>
        <pc:spChg chg="add mod ord">
          <ac:chgData name="Zoe Hancox" userId="efe935c9-4d02-4f4a-854c-615c0008076f" providerId="ADAL" clId="{D5F1BF7E-3EC4-48ED-8B63-2F6D78CE8B9D}" dt="2022-09-12T11:54:12.076" v="1416" actId="207"/>
          <ac:spMkLst>
            <pc:docMk/>
            <pc:sldMk cId="2957159205" sldId="262"/>
            <ac:spMk id="12" creationId="{D4060A9B-B858-4E24-8FDC-C64C9A0E536D}"/>
          </ac:spMkLst>
        </pc:spChg>
        <pc:spChg chg="add mod ord">
          <ac:chgData name="Zoe Hancox" userId="efe935c9-4d02-4f4a-854c-615c0008076f" providerId="ADAL" clId="{D5F1BF7E-3EC4-48ED-8B63-2F6D78CE8B9D}" dt="2022-09-12T11:54:12.076" v="1416" actId="207"/>
          <ac:spMkLst>
            <pc:docMk/>
            <pc:sldMk cId="2957159205" sldId="262"/>
            <ac:spMk id="13" creationId="{2A05EDFC-3366-4EFE-824B-FA626CE7A7D5}"/>
          </ac:spMkLst>
        </pc:spChg>
        <pc:spChg chg="add mod ord">
          <ac:chgData name="Zoe Hancox" userId="efe935c9-4d02-4f4a-854c-615c0008076f" providerId="ADAL" clId="{D5F1BF7E-3EC4-48ED-8B63-2F6D78CE8B9D}" dt="2022-09-12T11:54:12.076" v="1416" actId="207"/>
          <ac:spMkLst>
            <pc:docMk/>
            <pc:sldMk cId="2957159205" sldId="262"/>
            <ac:spMk id="14" creationId="{593A325B-A22E-46F8-BC70-5E08AF449C77}"/>
          </ac:spMkLst>
        </pc:spChg>
        <pc:spChg chg="add mod">
          <ac:chgData name="Zoe Hancox" userId="efe935c9-4d02-4f4a-854c-615c0008076f" providerId="ADAL" clId="{D5F1BF7E-3EC4-48ED-8B63-2F6D78CE8B9D}" dt="2022-09-12T10:15:26.143" v="1288" actId="164"/>
          <ac:spMkLst>
            <pc:docMk/>
            <pc:sldMk cId="2957159205" sldId="262"/>
            <ac:spMk id="15" creationId="{72155D52-AFF6-4EF0-947C-4D4D9DD873CF}"/>
          </ac:spMkLst>
        </pc:spChg>
        <pc:spChg chg="add mod">
          <ac:chgData name="Zoe Hancox" userId="efe935c9-4d02-4f4a-854c-615c0008076f" providerId="ADAL" clId="{D5F1BF7E-3EC4-48ED-8B63-2F6D78CE8B9D}" dt="2022-09-12T10:15:26.143" v="1288" actId="164"/>
          <ac:spMkLst>
            <pc:docMk/>
            <pc:sldMk cId="2957159205" sldId="262"/>
            <ac:spMk id="16" creationId="{1F99CAA1-D339-4BEA-B2F3-5E5F4E729E32}"/>
          </ac:spMkLst>
        </pc:spChg>
        <pc:spChg chg="add mod">
          <ac:chgData name="Zoe Hancox" userId="efe935c9-4d02-4f4a-854c-615c0008076f" providerId="ADAL" clId="{D5F1BF7E-3EC4-48ED-8B63-2F6D78CE8B9D}" dt="2022-09-12T10:15:26.143" v="1288" actId="164"/>
          <ac:spMkLst>
            <pc:docMk/>
            <pc:sldMk cId="2957159205" sldId="262"/>
            <ac:spMk id="17" creationId="{761FAA09-06E6-4055-A674-59183491A03A}"/>
          </ac:spMkLst>
        </pc:spChg>
        <pc:spChg chg="add mod">
          <ac:chgData name="Zoe Hancox" userId="efe935c9-4d02-4f4a-854c-615c0008076f" providerId="ADAL" clId="{D5F1BF7E-3EC4-48ED-8B63-2F6D78CE8B9D}" dt="2022-09-12T10:15:26.143" v="1288" actId="164"/>
          <ac:spMkLst>
            <pc:docMk/>
            <pc:sldMk cId="2957159205" sldId="262"/>
            <ac:spMk id="18" creationId="{F6EEF2FD-FDA2-4813-B378-9044A8DE0AB5}"/>
          </ac:spMkLst>
        </pc:spChg>
        <pc:spChg chg="add mod">
          <ac:chgData name="Zoe Hancox" userId="efe935c9-4d02-4f4a-854c-615c0008076f" providerId="ADAL" clId="{D5F1BF7E-3EC4-48ED-8B63-2F6D78CE8B9D}" dt="2022-09-12T10:15:26.143" v="1288" actId="164"/>
          <ac:spMkLst>
            <pc:docMk/>
            <pc:sldMk cId="2957159205" sldId="262"/>
            <ac:spMk id="19" creationId="{102B175F-6925-4578-AE5F-2A7A2CF1FDDD}"/>
          </ac:spMkLst>
        </pc:spChg>
        <pc:spChg chg="add del mod">
          <ac:chgData name="Zoe Hancox" userId="efe935c9-4d02-4f4a-854c-615c0008076f" providerId="ADAL" clId="{D5F1BF7E-3EC4-48ED-8B63-2F6D78CE8B9D}" dt="2022-09-12T12:10:02.052" v="1822" actId="478"/>
          <ac:spMkLst>
            <pc:docMk/>
            <pc:sldMk cId="2957159205" sldId="262"/>
            <ac:spMk id="22" creationId="{1714425D-3FF0-43AB-AEAB-4377AFFD3CD0}"/>
          </ac:spMkLst>
        </pc:spChg>
        <pc:spChg chg="add mod">
          <ac:chgData name="Zoe Hancox" userId="efe935c9-4d02-4f4a-854c-615c0008076f" providerId="ADAL" clId="{D5F1BF7E-3EC4-48ED-8B63-2F6D78CE8B9D}" dt="2022-09-19T14:32:32.271" v="21551" actId="1076"/>
          <ac:spMkLst>
            <pc:docMk/>
            <pc:sldMk cId="2957159205" sldId="262"/>
            <ac:spMk id="22" creationId="{9AED7395-500E-4C80-A8E8-D8D668B4FF4A}"/>
          </ac:spMkLst>
        </pc:spChg>
        <pc:spChg chg="add mod">
          <ac:chgData name="Zoe Hancox" userId="efe935c9-4d02-4f4a-854c-615c0008076f" providerId="ADAL" clId="{D5F1BF7E-3EC4-48ED-8B63-2F6D78CE8B9D}" dt="2022-09-20T13:01:11.334" v="21822" actId="20577"/>
          <ac:spMkLst>
            <pc:docMk/>
            <pc:sldMk cId="2957159205" sldId="262"/>
            <ac:spMk id="27" creationId="{7CBC28CB-1793-4E88-A5AF-B7B12CDF38F1}"/>
          </ac:spMkLst>
        </pc:spChg>
        <pc:spChg chg="add mod">
          <ac:chgData name="Zoe Hancox" userId="efe935c9-4d02-4f4a-854c-615c0008076f" providerId="ADAL" clId="{D5F1BF7E-3EC4-48ED-8B63-2F6D78CE8B9D}" dt="2022-09-19T19:00:58.934" v="21592" actId="1076"/>
          <ac:spMkLst>
            <pc:docMk/>
            <pc:sldMk cId="2957159205" sldId="262"/>
            <ac:spMk id="28" creationId="{EE2E9BE1-0704-4C5B-89CB-3540CFA99CD1}"/>
          </ac:spMkLst>
        </pc:spChg>
        <pc:spChg chg="add mod">
          <ac:chgData name="Zoe Hancox" userId="efe935c9-4d02-4f4a-854c-615c0008076f" providerId="ADAL" clId="{D5F1BF7E-3EC4-48ED-8B63-2F6D78CE8B9D}" dt="2022-09-12T19:35:22.581" v="11120" actId="20577"/>
          <ac:spMkLst>
            <pc:docMk/>
            <pc:sldMk cId="2957159205" sldId="262"/>
            <ac:spMk id="30" creationId="{4DBEC3CC-E6CA-4BEC-9F68-34A3A289269C}"/>
          </ac:spMkLst>
        </pc:spChg>
        <pc:spChg chg="add mod">
          <ac:chgData name="Zoe Hancox" userId="efe935c9-4d02-4f4a-854c-615c0008076f" providerId="ADAL" clId="{D5F1BF7E-3EC4-48ED-8B63-2F6D78CE8B9D}" dt="2022-09-19T19:02:50.182" v="21753" actId="20577"/>
          <ac:spMkLst>
            <pc:docMk/>
            <pc:sldMk cId="2957159205" sldId="262"/>
            <ac:spMk id="31" creationId="{B70BCD4D-0A12-469E-A103-CFA81A5BE63A}"/>
          </ac:spMkLst>
        </pc:spChg>
        <pc:spChg chg="add mod">
          <ac:chgData name="Zoe Hancox" userId="efe935c9-4d02-4f4a-854c-615c0008076f" providerId="ADAL" clId="{D5F1BF7E-3EC4-48ED-8B63-2F6D78CE8B9D}" dt="2022-09-19T19:00:56.914" v="21591" actId="1076"/>
          <ac:spMkLst>
            <pc:docMk/>
            <pc:sldMk cId="2957159205" sldId="262"/>
            <ac:spMk id="34" creationId="{3C01236E-D835-47EA-B51F-535B13F4A047}"/>
          </ac:spMkLst>
        </pc:spChg>
        <pc:grpChg chg="add mod">
          <ac:chgData name="Zoe Hancox" userId="efe935c9-4d02-4f4a-854c-615c0008076f" providerId="ADAL" clId="{D5F1BF7E-3EC4-48ED-8B63-2F6D78CE8B9D}" dt="2022-09-12T10:15:21.633" v="1287" actId="164"/>
          <ac:grpSpMkLst>
            <pc:docMk/>
            <pc:sldMk cId="2957159205" sldId="262"/>
            <ac:grpSpMk id="20" creationId="{A41B2E09-C11E-4006-A9F9-6EEDFADE7045}"/>
          </ac:grpSpMkLst>
        </pc:grpChg>
        <pc:grpChg chg="add mod">
          <ac:chgData name="Zoe Hancox" userId="efe935c9-4d02-4f4a-854c-615c0008076f" providerId="ADAL" clId="{D5F1BF7E-3EC4-48ED-8B63-2F6D78CE8B9D}" dt="2022-09-12T10:15:26.143" v="1288" actId="164"/>
          <ac:grpSpMkLst>
            <pc:docMk/>
            <pc:sldMk cId="2957159205" sldId="262"/>
            <ac:grpSpMk id="21" creationId="{20F6E7FD-84A8-4022-84F1-5B1CD2B5B8AD}"/>
          </ac:grpSpMkLst>
        </pc:grpChg>
        <pc:graphicFrameChg chg="add mod">
          <ac:chgData name="Zoe Hancox" userId="efe935c9-4d02-4f4a-854c-615c0008076f" providerId="ADAL" clId="{D5F1BF7E-3EC4-48ED-8B63-2F6D78CE8B9D}" dt="2022-09-18T14:17:53.040" v="18141" actId="1076"/>
          <ac:graphicFrameMkLst>
            <pc:docMk/>
            <pc:sldMk cId="2957159205" sldId="262"/>
            <ac:graphicFrameMk id="33" creationId="{D733C1C7-105D-43A3-BC68-C69D9CA156B8}"/>
          </ac:graphicFrameMkLst>
        </pc:graphicFrameChg>
        <pc:picChg chg="add mod">
          <ac:chgData name="Zoe Hancox" userId="efe935c9-4d02-4f4a-854c-615c0008076f" providerId="ADAL" clId="{D5F1BF7E-3EC4-48ED-8B63-2F6D78CE8B9D}" dt="2022-09-19T14:32:32.271" v="21551" actId="1076"/>
          <ac:picMkLst>
            <pc:docMk/>
            <pc:sldMk cId="2957159205" sldId="262"/>
            <ac:picMk id="20" creationId="{1C9563A4-54F7-40D1-A3A7-5EFB6DCAD8FF}"/>
          </ac:picMkLst>
        </pc:picChg>
        <pc:picChg chg="add mod">
          <ac:chgData name="Zoe Hancox" userId="efe935c9-4d02-4f4a-854c-615c0008076f" providerId="ADAL" clId="{D5F1BF7E-3EC4-48ED-8B63-2F6D78CE8B9D}" dt="2022-09-19T19:01:03.884" v="21593" actId="1076"/>
          <ac:picMkLst>
            <pc:docMk/>
            <pc:sldMk cId="2957159205" sldId="262"/>
            <ac:picMk id="24" creationId="{E991D12D-3AFC-4212-9224-B3AB45E43550}"/>
          </ac:picMkLst>
        </pc:picChg>
        <pc:picChg chg="add mod">
          <ac:chgData name="Zoe Hancox" userId="efe935c9-4d02-4f4a-854c-615c0008076f" providerId="ADAL" clId="{D5F1BF7E-3EC4-48ED-8B63-2F6D78CE8B9D}" dt="2022-09-19T19:01:03.884" v="21593" actId="1076"/>
          <ac:picMkLst>
            <pc:docMk/>
            <pc:sldMk cId="2957159205" sldId="262"/>
            <ac:picMk id="26" creationId="{941010E0-0FE4-413C-A2D0-3A935E5363D5}"/>
          </ac:picMkLst>
        </pc:picChg>
      </pc:sldChg>
      <pc:sldChg chg="addSp delSp modSp new mod ord modAnim modNotesTx">
        <pc:chgData name="Zoe Hancox" userId="efe935c9-4d02-4f4a-854c-615c0008076f" providerId="ADAL" clId="{D5F1BF7E-3EC4-48ED-8B63-2F6D78CE8B9D}" dt="2022-09-20T19:49:18.321" v="23088"/>
        <pc:sldMkLst>
          <pc:docMk/>
          <pc:sldMk cId="461739086" sldId="263"/>
        </pc:sldMkLst>
        <pc:spChg chg="mod">
          <ac:chgData name="Zoe Hancox" userId="efe935c9-4d02-4f4a-854c-615c0008076f" providerId="ADAL" clId="{D5F1BF7E-3EC4-48ED-8B63-2F6D78CE8B9D}" dt="2022-09-12T10:16:11.909" v="1311" actId="20577"/>
          <ac:spMkLst>
            <pc:docMk/>
            <pc:sldMk cId="461739086" sldId="263"/>
            <ac:spMk id="2" creationId="{32C4D28D-5681-4FD8-8240-1C6DF88FF7AA}"/>
          </ac:spMkLst>
        </pc:spChg>
        <pc:spChg chg="add mod">
          <ac:chgData name="Zoe Hancox" userId="efe935c9-4d02-4f4a-854c-615c0008076f" providerId="ADAL" clId="{D5F1BF7E-3EC4-48ED-8B63-2F6D78CE8B9D}" dt="2022-09-20T19:19:03.713" v="22121" actId="1076"/>
          <ac:spMkLst>
            <pc:docMk/>
            <pc:sldMk cId="461739086" sldId="263"/>
            <ac:spMk id="3" creationId="{B14F3A67-1519-4566-AF60-CFA6E99A78CB}"/>
          </ac:spMkLst>
        </pc:spChg>
        <pc:spChg chg="add mod">
          <ac:chgData name="Zoe Hancox" userId="efe935c9-4d02-4f4a-854c-615c0008076f" providerId="ADAL" clId="{D5F1BF7E-3EC4-48ED-8B63-2F6D78CE8B9D}" dt="2022-09-20T19:48:30.281" v="23085" actId="1076"/>
          <ac:spMkLst>
            <pc:docMk/>
            <pc:sldMk cId="461739086" sldId="263"/>
            <ac:spMk id="4" creationId="{9C4E64D3-28FE-4E59-8DE0-C66526D57B5D}"/>
          </ac:spMkLst>
        </pc:spChg>
        <pc:spChg chg="add mod">
          <ac:chgData name="Zoe Hancox" userId="efe935c9-4d02-4f4a-854c-615c0008076f" providerId="ADAL" clId="{D5F1BF7E-3EC4-48ED-8B63-2F6D78CE8B9D}" dt="2022-09-12T10:15:13.019" v="1285" actId="164"/>
          <ac:spMkLst>
            <pc:docMk/>
            <pc:sldMk cId="461739086" sldId="263"/>
            <ac:spMk id="6" creationId="{5B596486-80D4-49A9-9E15-DB26C222F673}"/>
          </ac:spMkLst>
        </pc:spChg>
        <pc:spChg chg="add mod">
          <ac:chgData name="Zoe Hancox" userId="efe935c9-4d02-4f4a-854c-615c0008076f" providerId="ADAL" clId="{D5F1BF7E-3EC4-48ED-8B63-2F6D78CE8B9D}" dt="2022-09-12T10:15:13.019" v="1285" actId="164"/>
          <ac:spMkLst>
            <pc:docMk/>
            <pc:sldMk cId="461739086" sldId="263"/>
            <ac:spMk id="7" creationId="{1BE510AF-EB8D-462C-9AF7-3C30DC85ECE4}"/>
          </ac:spMkLst>
        </pc:spChg>
        <pc:spChg chg="add mod">
          <ac:chgData name="Zoe Hancox" userId="efe935c9-4d02-4f4a-854c-615c0008076f" providerId="ADAL" clId="{D5F1BF7E-3EC4-48ED-8B63-2F6D78CE8B9D}" dt="2022-09-12T10:15:13.019" v="1285" actId="164"/>
          <ac:spMkLst>
            <pc:docMk/>
            <pc:sldMk cId="461739086" sldId="263"/>
            <ac:spMk id="8" creationId="{BE913133-0342-402A-8301-DB5024EB72C6}"/>
          </ac:spMkLst>
        </pc:spChg>
        <pc:spChg chg="add mod">
          <ac:chgData name="Zoe Hancox" userId="efe935c9-4d02-4f4a-854c-615c0008076f" providerId="ADAL" clId="{D5F1BF7E-3EC4-48ED-8B63-2F6D78CE8B9D}" dt="2022-09-12T10:15:13.019" v="1285" actId="164"/>
          <ac:spMkLst>
            <pc:docMk/>
            <pc:sldMk cId="461739086" sldId="263"/>
            <ac:spMk id="9" creationId="{8C150AB7-BC2C-494D-A322-6CE910FF8936}"/>
          </ac:spMkLst>
        </pc:spChg>
        <pc:spChg chg="add mod">
          <ac:chgData name="Zoe Hancox" userId="efe935c9-4d02-4f4a-854c-615c0008076f" providerId="ADAL" clId="{D5F1BF7E-3EC4-48ED-8B63-2F6D78CE8B9D}" dt="2022-09-12T10:15:13.019" v="1285" actId="164"/>
          <ac:spMkLst>
            <pc:docMk/>
            <pc:sldMk cId="461739086" sldId="263"/>
            <ac:spMk id="10" creationId="{4F3BB79F-A4A7-4D96-9D10-307D01DD64EA}"/>
          </ac:spMkLst>
        </pc:spChg>
        <pc:spChg chg="add mod">
          <ac:chgData name="Zoe Hancox" userId="efe935c9-4d02-4f4a-854c-615c0008076f" providerId="ADAL" clId="{D5F1BF7E-3EC4-48ED-8B63-2F6D78CE8B9D}" dt="2022-09-12T10:15:13.019" v="1285" actId="164"/>
          <ac:spMkLst>
            <pc:docMk/>
            <pc:sldMk cId="461739086" sldId="263"/>
            <ac:spMk id="11" creationId="{5737C0A0-0BA9-4141-9DBB-6B497A11F958}"/>
          </ac:spMkLst>
        </pc:spChg>
        <pc:spChg chg="add mod">
          <ac:chgData name="Zoe Hancox" userId="efe935c9-4d02-4f4a-854c-615c0008076f" providerId="ADAL" clId="{D5F1BF7E-3EC4-48ED-8B63-2F6D78CE8B9D}" dt="2022-09-12T11:03:41.487" v="1404" actId="207"/>
          <ac:spMkLst>
            <pc:docMk/>
            <pc:sldMk cId="461739086" sldId="263"/>
            <ac:spMk id="12" creationId="{2A78000B-A20F-45A6-B265-5BDADA88A82D}"/>
          </ac:spMkLst>
        </pc:spChg>
        <pc:spChg chg="add mod">
          <ac:chgData name="Zoe Hancox" userId="efe935c9-4d02-4f4a-854c-615c0008076f" providerId="ADAL" clId="{D5F1BF7E-3EC4-48ED-8B63-2F6D78CE8B9D}" dt="2022-09-12T11:03:41.487" v="1404" actId="207"/>
          <ac:spMkLst>
            <pc:docMk/>
            <pc:sldMk cId="461739086" sldId="263"/>
            <ac:spMk id="13" creationId="{E6C567AC-BCFE-4C06-9083-7F7112704B22}"/>
          </ac:spMkLst>
        </pc:spChg>
        <pc:spChg chg="add mod">
          <ac:chgData name="Zoe Hancox" userId="efe935c9-4d02-4f4a-854c-615c0008076f" providerId="ADAL" clId="{D5F1BF7E-3EC4-48ED-8B63-2F6D78CE8B9D}" dt="2022-09-12T10:15:13.019" v="1285" actId="164"/>
          <ac:spMkLst>
            <pc:docMk/>
            <pc:sldMk cId="461739086" sldId="263"/>
            <ac:spMk id="14" creationId="{7F4AFAA4-7012-43A6-9A5A-E1C043B9A651}"/>
          </ac:spMkLst>
        </pc:spChg>
        <pc:spChg chg="add mod">
          <ac:chgData name="Zoe Hancox" userId="efe935c9-4d02-4f4a-854c-615c0008076f" providerId="ADAL" clId="{D5F1BF7E-3EC4-48ED-8B63-2F6D78CE8B9D}" dt="2022-09-12T11:51:28.003" v="1407" actId="207"/>
          <ac:spMkLst>
            <pc:docMk/>
            <pc:sldMk cId="461739086" sldId="263"/>
            <ac:spMk id="15" creationId="{E1BFB819-605C-49D4-A532-A236C9FEEFE0}"/>
          </ac:spMkLst>
        </pc:spChg>
        <pc:spChg chg="add mod">
          <ac:chgData name="Zoe Hancox" userId="efe935c9-4d02-4f4a-854c-615c0008076f" providerId="ADAL" clId="{D5F1BF7E-3EC4-48ED-8B63-2F6D78CE8B9D}" dt="2022-09-12T10:15:13.019" v="1285" actId="164"/>
          <ac:spMkLst>
            <pc:docMk/>
            <pc:sldMk cId="461739086" sldId="263"/>
            <ac:spMk id="16" creationId="{758BA543-2AE8-4C28-B3D9-ED168851F544}"/>
          </ac:spMkLst>
        </pc:spChg>
        <pc:spChg chg="add mod">
          <ac:chgData name="Zoe Hancox" userId="efe935c9-4d02-4f4a-854c-615c0008076f" providerId="ADAL" clId="{D5F1BF7E-3EC4-48ED-8B63-2F6D78CE8B9D}" dt="2022-09-12T10:15:13.019" v="1285" actId="164"/>
          <ac:spMkLst>
            <pc:docMk/>
            <pc:sldMk cId="461739086" sldId="263"/>
            <ac:spMk id="17" creationId="{EDBC19A5-4B1F-43D0-964D-DE8484A27960}"/>
          </ac:spMkLst>
        </pc:spChg>
        <pc:spChg chg="add mod">
          <ac:chgData name="Zoe Hancox" userId="efe935c9-4d02-4f4a-854c-615c0008076f" providerId="ADAL" clId="{D5F1BF7E-3EC4-48ED-8B63-2F6D78CE8B9D}" dt="2022-09-12T10:15:13.019" v="1285" actId="164"/>
          <ac:spMkLst>
            <pc:docMk/>
            <pc:sldMk cId="461739086" sldId="263"/>
            <ac:spMk id="18" creationId="{19207D96-A67D-441A-916E-D729974984A7}"/>
          </ac:spMkLst>
        </pc:spChg>
        <pc:spChg chg="add mod">
          <ac:chgData name="Zoe Hancox" userId="efe935c9-4d02-4f4a-854c-615c0008076f" providerId="ADAL" clId="{D5F1BF7E-3EC4-48ED-8B63-2F6D78CE8B9D}" dt="2022-09-12T10:15:13.019" v="1285" actId="164"/>
          <ac:spMkLst>
            <pc:docMk/>
            <pc:sldMk cId="461739086" sldId="263"/>
            <ac:spMk id="19" creationId="{2623D875-0D10-429B-80B6-61DC055402F2}"/>
          </ac:spMkLst>
        </pc:spChg>
        <pc:spChg chg="add mod">
          <ac:chgData name="Zoe Hancox" userId="efe935c9-4d02-4f4a-854c-615c0008076f" providerId="ADAL" clId="{D5F1BF7E-3EC4-48ED-8B63-2F6D78CE8B9D}" dt="2022-09-12T10:15:13.019" v="1285" actId="164"/>
          <ac:spMkLst>
            <pc:docMk/>
            <pc:sldMk cId="461739086" sldId="263"/>
            <ac:spMk id="20" creationId="{93A97A77-E1B7-4B63-B6B6-8BBE9BD70BD4}"/>
          </ac:spMkLst>
        </pc:spChg>
        <pc:spChg chg="add mod">
          <ac:chgData name="Zoe Hancox" userId="efe935c9-4d02-4f4a-854c-615c0008076f" providerId="ADAL" clId="{D5F1BF7E-3EC4-48ED-8B63-2F6D78CE8B9D}" dt="2022-09-12T10:15:13.019" v="1285" actId="164"/>
          <ac:spMkLst>
            <pc:docMk/>
            <pc:sldMk cId="461739086" sldId="263"/>
            <ac:spMk id="21" creationId="{C445C63B-D97F-49F7-933F-0CE715D69993}"/>
          </ac:spMkLst>
        </pc:spChg>
        <pc:spChg chg="add mod">
          <ac:chgData name="Zoe Hancox" userId="efe935c9-4d02-4f4a-854c-615c0008076f" providerId="ADAL" clId="{D5F1BF7E-3EC4-48ED-8B63-2F6D78CE8B9D}" dt="2022-09-20T19:19:09.944" v="22122" actId="1076"/>
          <ac:spMkLst>
            <pc:docMk/>
            <pc:sldMk cId="461739086" sldId="263"/>
            <ac:spMk id="23" creationId="{3F7EBEFB-210B-4265-811A-730C44461223}"/>
          </ac:spMkLst>
        </pc:spChg>
        <pc:grpChg chg="add mod">
          <ac:chgData name="Zoe Hancox" userId="efe935c9-4d02-4f4a-854c-615c0008076f" providerId="ADAL" clId="{D5F1BF7E-3EC4-48ED-8B63-2F6D78CE8B9D}" dt="2022-09-12T10:15:13.019" v="1285" actId="164"/>
          <ac:grpSpMkLst>
            <pc:docMk/>
            <pc:sldMk cId="461739086" sldId="263"/>
            <ac:grpSpMk id="22" creationId="{8CCB007D-F81D-49CC-AD57-A93AF8152F3B}"/>
          </ac:grpSpMkLst>
        </pc:grpChg>
        <pc:picChg chg="add del">
          <ac:chgData name="Zoe Hancox" userId="efe935c9-4d02-4f4a-854c-615c0008076f" providerId="ADAL" clId="{D5F1BF7E-3EC4-48ED-8B63-2F6D78CE8B9D}" dt="2022-09-12T10:12:16.556" v="1270" actId="478"/>
          <ac:picMkLst>
            <pc:docMk/>
            <pc:sldMk cId="461739086" sldId="263"/>
            <ac:picMk id="3" creationId="{9186DBCA-E2F6-45A5-A8F6-79A8BE259B9C}"/>
          </ac:picMkLst>
        </pc:picChg>
        <pc:picChg chg="add mod">
          <ac:chgData name="Zoe Hancox" userId="efe935c9-4d02-4f4a-854c-615c0008076f" providerId="ADAL" clId="{D5F1BF7E-3EC4-48ED-8B63-2F6D78CE8B9D}" dt="2022-09-12T10:14:52.756" v="1284" actId="14100"/>
          <ac:picMkLst>
            <pc:docMk/>
            <pc:sldMk cId="461739086" sldId="263"/>
            <ac:picMk id="5" creationId="{3574A583-7F08-44A6-86EE-24DA9D091100}"/>
          </ac:picMkLst>
        </pc:picChg>
        <pc:cxnChg chg="add">
          <ac:chgData name="Zoe Hancox" userId="efe935c9-4d02-4f4a-854c-615c0008076f" providerId="ADAL" clId="{D5F1BF7E-3EC4-48ED-8B63-2F6D78CE8B9D}" dt="2022-09-20T19:48:38.984" v="23086" actId="11529"/>
          <ac:cxnSpMkLst>
            <pc:docMk/>
            <pc:sldMk cId="461739086" sldId="263"/>
            <ac:cxnSpMk id="25" creationId="{360AA12B-D590-4E2E-A16D-325C19A8BCFF}"/>
          </ac:cxnSpMkLst>
        </pc:cxnChg>
      </pc:sldChg>
      <pc:sldChg chg="addSp delSp modSp add mod ord modAnim modNotesTx">
        <pc:chgData name="Zoe Hancox" userId="efe935c9-4d02-4f4a-854c-615c0008076f" providerId="ADAL" clId="{D5F1BF7E-3EC4-48ED-8B63-2F6D78CE8B9D}" dt="2022-09-21T10:05:47.730" v="23285"/>
        <pc:sldMkLst>
          <pc:docMk/>
          <pc:sldMk cId="4072004253" sldId="264"/>
        </pc:sldMkLst>
        <pc:spChg chg="mod">
          <ac:chgData name="Zoe Hancox" userId="efe935c9-4d02-4f4a-854c-615c0008076f" providerId="ADAL" clId="{D5F1BF7E-3EC4-48ED-8B63-2F6D78CE8B9D}" dt="2022-09-18T19:38:05.925" v="20604" actId="20577"/>
          <ac:spMkLst>
            <pc:docMk/>
            <pc:sldMk cId="4072004253" sldId="264"/>
            <ac:spMk id="2" creationId="{32C4D28D-5681-4FD8-8240-1C6DF88FF7AA}"/>
          </ac:spMkLst>
        </pc:spChg>
        <pc:spChg chg="add mod">
          <ac:chgData name="Zoe Hancox" userId="efe935c9-4d02-4f4a-854c-615c0008076f" providerId="ADAL" clId="{D5F1BF7E-3EC4-48ED-8B63-2F6D78CE8B9D}" dt="2022-09-21T10:05:20.570" v="23284" actId="122"/>
          <ac:spMkLst>
            <pc:docMk/>
            <pc:sldMk cId="4072004253" sldId="264"/>
            <ac:spMk id="3" creationId="{361AA76A-0C58-4A3B-BF3F-0BE524876169}"/>
          </ac:spMkLst>
        </pc:spChg>
        <pc:spChg chg="add del mod">
          <ac:chgData name="Zoe Hancox" userId="efe935c9-4d02-4f4a-854c-615c0008076f" providerId="ADAL" clId="{D5F1BF7E-3EC4-48ED-8B63-2F6D78CE8B9D}" dt="2022-09-13T18:44:37.102" v="13590" actId="478"/>
          <ac:spMkLst>
            <pc:docMk/>
            <pc:sldMk cId="4072004253" sldId="264"/>
            <ac:spMk id="3" creationId="{DEC9CADC-E62B-4433-A840-6C0DF6265E07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25" creationId="{5BD15662-AA80-4DDC-AB4D-8899D438008F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26" creationId="{48829C28-4890-4E6A-93CA-DE22A5535EFD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27" creationId="{30380515-992E-4464-BDA3-86B04C6F1C57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28" creationId="{EB56B2A5-0FFA-4DBA-A870-C3C6BB862F8C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29" creationId="{C8B35FBA-6BAF-4F22-87FC-EF1E1E4C4DD7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30" creationId="{54256E31-83E4-4C05-B3EA-5FFAA04D8C22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31" creationId="{BE7957A8-126A-49F2-AE65-5E3617ADDFDA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32" creationId="{8BB223C2-434E-42A7-B170-90DFAEA23C18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33" creationId="{E20A5301-CDFC-41D7-BDB5-1C866723572A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34" creationId="{9B2756DD-08B2-4A5C-AC5C-3C42543108F2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35" creationId="{EDD4CD2B-1DFB-47C0-970F-09214F811C84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36" creationId="{3481E117-DBDA-4EBD-B81A-5327B8F4506F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37" creationId="{A7290D78-5A73-46EE-B14D-03C1F000F914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38" creationId="{30BBB6F1-80C6-4468-AFC7-ACE4FEAB2DC9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39" creationId="{A6E2142F-CDF4-435B-90FE-C4BA1B21FC48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40" creationId="{2664993C-C630-492B-9AAB-CB1CC8CC733D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41" creationId="{27480114-ED35-446F-8375-17B6B63D0FAE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43" creationId="{BD272449-4417-4771-9E30-F83497E69973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44" creationId="{48172D47-6C40-407C-8C01-1BE9794E22A1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45" creationId="{F6A6993D-3464-4A9D-AFFB-54595310E229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46" creationId="{F82A6E2B-3BBD-44F0-AC06-140EED3F263C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47" creationId="{9C91A166-8F7F-4590-9871-F620BCDBA1F0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48" creationId="{E5A82FBD-DB12-4D9D-A135-13DB9B73CE81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49" creationId="{0FB2CAD4-E050-4433-B459-CD90430A7E11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50" creationId="{9AAD3A3F-442E-4787-9207-7D45B515F48E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51" creationId="{CE3BF0CE-91DA-4C94-8330-A3876F6D0F89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52" creationId="{56D5FA8F-08C6-40F0-B18F-6C97E5292FF9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53" creationId="{2E6C5A2B-9744-4135-9D59-85266F44EBF6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54" creationId="{5975844D-3D5C-4E78-B74D-787E98EC9E3A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55" creationId="{51C28A6A-7F6F-42F8-B108-9AED28156BDC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56" creationId="{70761D36-604F-4001-9663-9B9076F9F7D7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57" creationId="{54254751-FAB0-4E25-AB1E-F8139CAB734F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58" creationId="{7F587E9A-C27B-4C26-8F60-3C4F2A662CE7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61" creationId="{31F34B37-E341-4070-A0E1-599FA58DB0BA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62" creationId="{ABDD8321-377B-4223-B0E3-81C108D58BEE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63" creationId="{18C092AE-BFD7-40CF-882C-68BCFAE9C0A8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64" creationId="{842D1685-1960-4959-9B1D-0464B21FCF1C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65" creationId="{34E302FE-345F-4F26-8A96-EBB94C91CAC3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66" creationId="{3A4953C9-3B57-4F90-A496-D61D8B03BE9A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67" creationId="{504BF4E7-8259-4000-8E1C-663A576CA644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68" creationId="{703BA5AF-C1E9-40C1-9CE9-42FFBB07CCA9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69" creationId="{01552B2E-AB1C-4B41-84D4-B0B7AB7AB0E6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70" creationId="{ACAC0688-5542-4B9D-AB63-3CEF0E482EA6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71" creationId="{6923DB68-7FAD-46E4-89C3-6C4E1C261C3C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72" creationId="{4FEC0B41-95B9-4193-B844-7ADC51609655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73" creationId="{B045B033-6A0E-488F-AF02-96C14A8A9315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74" creationId="{A7660162-D732-4B94-9ED6-C3EC46A0E5F2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75" creationId="{B62DE114-AB8D-4168-A57A-71B603811727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76" creationId="{4136227F-AFD0-41C3-823A-94C73000AD8A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77" creationId="{E6AEF0E8-868E-47E9-87AB-1A7664E63424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79" creationId="{1458EAC0-C3BE-47A9-A39C-A4954A193D83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80" creationId="{5E408B77-F186-40D6-8652-AD9B859861EC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81" creationId="{1467892C-5563-4178-9A66-CAEFB2CBFA7C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82" creationId="{C605A0DF-05B5-4314-A9E0-FA288C517BAF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83" creationId="{E6C00481-089F-4A7F-B1FC-D9125A84112D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84" creationId="{8D8859D8-CED8-45AF-81E7-71DFD2DB038B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85" creationId="{284076FF-E5A2-4B1B-9EC3-3F54EFA9A95E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86" creationId="{F2C4DB12-E6BC-4B28-ADB7-ADBF63F7ADD3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87" creationId="{6ACD89D2-B53A-4AE1-9107-C1C7409CDBBA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88" creationId="{3D5C5BAB-8B75-4B78-8EEC-FA6880813187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89" creationId="{D8D2F7DF-5517-46C3-8CCE-B91C9525F6F6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90" creationId="{96FB08DF-9151-4FAF-A8F1-7C2DFE0A569D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91" creationId="{353DDA86-88DB-4266-A678-4D5732253D13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92" creationId="{BB787038-5657-4F9D-91C7-06B985307164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93" creationId="{A3113EE7-59B8-4057-A36A-50B19ADC4F5B}"/>
          </ac:spMkLst>
        </pc:spChg>
        <pc:spChg chg="mod">
          <ac:chgData name="Zoe Hancox" userId="efe935c9-4d02-4f4a-854c-615c0008076f" providerId="ADAL" clId="{D5F1BF7E-3EC4-48ED-8B63-2F6D78CE8B9D}" dt="2022-09-13T18:32:49.109" v="13430"/>
          <ac:spMkLst>
            <pc:docMk/>
            <pc:sldMk cId="4072004253" sldId="264"/>
            <ac:spMk id="94" creationId="{19410AB4-B7E3-4DD0-BDF2-40679DB99121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95" creationId="{57C2A94F-2BDF-4B5F-BA02-7FFBD70266CD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96" creationId="{7C7F8731-2F05-4639-A741-9B487F2A2C87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97" creationId="{9CB0E86D-4B57-4345-B2F1-930BDB88D5E3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98" creationId="{204A8F00-E012-484A-BD15-5E13148FCDD2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99" creationId="{5D159C80-B5C1-4425-8A72-C9E15E4CE712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00" creationId="{487E74D6-41B2-49B7-877E-69034B7C494F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01" creationId="{5AC70E21-70DD-4BF1-BA11-8DA2BCB2A79A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06" creationId="{767F1304-F20D-4526-A8CD-76FF87EA9571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07" creationId="{00080852-9619-424D-A136-1E93177B60C1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08" creationId="{F2376996-4B7D-4CFF-B214-360BBAE6A8FE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09" creationId="{599AA059-9E97-4D80-BADB-72D85984BC33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10" creationId="{4113550E-4A56-40EC-B357-DDDAF3086982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11" creationId="{AB815B94-63B4-49FF-A887-AFC5C632E5F2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12" creationId="{FD4659BE-AAA9-4615-B742-7B9904282654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13" creationId="{C45732E4-DBF1-4A8C-8293-D51A8AC47B76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14" creationId="{6A1A9514-F3DD-47F4-B9B5-38F80915E3AC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15" creationId="{06670843-FF20-41FA-867D-91248D1F5FF3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16" creationId="{DC81F4B8-5E53-411F-BBA5-AB989292AC3C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17" creationId="{4AF0A29F-695E-472A-BC23-2A2278DE45C4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18" creationId="{EFF73FF2-8274-47B1-ACB3-04A808E8AA1C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19" creationId="{7CB6C569-DC17-4E24-BAD0-16D664CD53F1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20" creationId="{78EAF824-9B66-405E-BBE1-CD362E3E8D1F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21" creationId="{23096646-B915-4BE5-8396-6364DC0AFAED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22" creationId="{0E9B3FA0-58A9-4C3E-BBDC-9B5C6B2C4735}"/>
          </ac:spMkLst>
        </pc:spChg>
        <pc:spChg chg="add del mod">
          <ac:chgData name="Zoe Hancox" userId="efe935c9-4d02-4f4a-854c-615c0008076f" providerId="ADAL" clId="{D5F1BF7E-3EC4-48ED-8B63-2F6D78CE8B9D}" dt="2022-09-13T18:33:04.348" v="13435"/>
          <ac:spMkLst>
            <pc:docMk/>
            <pc:sldMk cId="4072004253" sldId="264"/>
            <ac:spMk id="123" creationId="{61095BC8-FFB8-4923-A994-761A118CFE6F}"/>
          </ac:spMkLst>
        </pc:spChg>
        <pc:spChg chg="mod">
          <ac:chgData name="Zoe Hancox" userId="efe935c9-4d02-4f4a-854c-615c0008076f" providerId="ADAL" clId="{D5F1BF7E-3EC4-48ED-8B63-2F6D78CE8B9D}" dt="2022-09-13T18:43:03.997" v="13584" actId="1037"/>
          <ac:spMkLst>
            <pc:docMk/>
            <pc:sldMk cId="4072004253" sldId="264"/>
            <ac:spMk id="126" creationId="{C546E7C9-3E95-4B8F-ABD5-E629E9FD4F62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27" creationId="{B4B9D7E7-1E87-4A9F-94B4-2FCD985996B3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28" creationId="{A5B7E167-74DB-4AC3-8BDA-625F726B8F6B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29" creationId="{94B3BD69-7FAC-4589-BC0D-2F9ECD697885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30" creationId="{CE58D9F1-FE49-4399-8952-D36DED461AC8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31" creationId="{ECBC67B9-B525-4406-ABFA-43E79B2833C6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32" creationId="{25E1AC57-0B6B-41CA-9188-64AF36F0E5EC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33" creationId="{A8B847FC-C7F1-47CB-978A-668B034866D9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34" creationId="{FCC1F29F-4663-41A5-A691-3A8871D1AA13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35" creationId="{BC80A40E-EF20-4BF5-BB77-C5EE72AC9D1C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36" creationId="{D884C862-9598-4653-9A74-5D6DE9A11969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37" creationId="{50BBED24-7523-4D2A-92C8-82803394234E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38" creationId="{46EF3938-60BB-48CB-9671-5A0C60E01D0F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39" creationId="{8B9AEE2A-FF1F-4CA0-8F24-A501CF3DEBCD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40" creationId="{28B4C0B1-EAE0-4417-BCFB-3359D7316085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41" creationId="{1F9FEC9B-6030-4701-BA2E-9FE3A8ABF02E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42" creationId="{01DC4C94-7311-402B-8E27-CB2E073A0E2E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44" creationId="{3568D13F-95CD-40F5-AB10-264F883BB356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45" creationId="{5756003B-610D-4534-B084-4C4E8DFDECC0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46" creationId="{C7880440-8383-4957-AC4A-9B0672679EA1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47" creationId="{A5087F36-8B75-4B9B-A561-F6DE9F222BF2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48" creationId="{C0FA0893-D984-45E5-B95A-A5C1E5854569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49" creationId="{4C880429-E2D2-4E0B-82DE-CFB1107FB293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50" creationId="{080CFC08-F485-4CEF-B511-F014D9DF006D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51" creationId="{39C014CB-892E-4BF5-8E43-FFAC62D0BBB2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52" creationId="{E8ABD7DC-CC4B-4686-A9FA-43D3D78F045E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53" creationId="{165C5E60-C8A5-4CA6-8757-841A9877AAE0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54" creationId="{A40BF077-917B-4D7C-898C-9306FD22A1A3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55" creationId="{4481E588-3525-4856-8732-901253735B67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56" creationId="{3F6754ED-5635-46F1-B4E9-1D11FA1A94A8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57" creationId="{AA89AEBB-C763-4944-B8E9-CF879590BE0F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58" creationId="{3CD91E38-C0CA-404A-A268-14787F669637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59" creationId="{8E6176B0-4E89-4B0C-86D8-40FCDED021CE}"/>
          </ac:spMkLst>
        </pc:spChg>
        <pc:spChg chg="mod">
          <ac:chgData name="Zoe Hancox" userId="efe935c9-4d02-4f4a-854c-615c0008076f" providerId="ADAL" clId="{D5F1BF7E-3EC4-48ED-8B63-2F6D78CE8B9D}" dt="2022-09-13T18:43:11.488" v="13587" actId="1038"/>
          <ac:spMkLst>
            <pc:docMk/>
            <pc:sldMk cId="4072004253" sldId="264"/>
            <ac:spMk id="162" creationId="{FB2F572E-817F-4F5C-8DC1-7F5F346FDD9C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63" creationId="{163DA2D1-D0C8-4DF3-9E50-51649F981A2B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64" creationId="{8AD7CD3E-C097-46C8-9C11-5D5797361DAD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65" creationId="{FAAE18BE-7EA3-455C-B7CE-073070774863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66" creationId="{EBB7E8AB-A1D9-4D80-9A6A-B90173E515E2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67" creationId="{BE54FD80-2598-4EBE-86EA-C797B42758E7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68" creationId="{4037C006-9F54-405D-A0B2-3A8B4D4330E9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69" creationId="{341CE23C-37A6-4F94-875C-71FB750A6F1A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70" creationId="{2D78A821-BADA-4945-A8C8-F57627BE1C6F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71" creationId="{E4FE785E-85E7-422B-8CC3-7C77CB18C063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72" creationId="{5BF4134F-B5DD-473A-8B72-1DC9F6A91B21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73" creationId="{2817F7FE-EA4E-4939-8CCB-C8C87C648546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74" creationId="{8348A5ED-09EE-4BB7-8A74-3C4D13D87B03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75" creationId="{0DC4BC4F-175E-4759-BB34-A6C7509482CF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76" creationId="{BA605AAF-6BB0-42EC-AD96-6BC2446DA72A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77" creationId="{EEE8C271-EB89-4490-8D40-A047F833BB43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78" creationId="{511E6E3F-F795-4412-BA7E-AE6344241B4F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80" creationId="{00067E24-05A7-4360-9B74-53767ADC859F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81" creationId="{84B02E02-A9FC-4C6F-9418-E81A9A804AC4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82" creationId="{60E08AA5-1733-4FA4-A710-8ECDFD2B2DAF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83" creationId="{06118D02-FCCC-40B8-B06C-79C1D0F321D0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84" creationId="{A8BD2B03-033B-4DE0-96FC-7560194A7F1C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85" creationId="{A1716EDC-6271-403C-898F-B49C42BF0351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86" creationId="{2F4A0B5F-9299-4041-8B76-AE7BE799C29A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87" creationId="{9124AF25-AEAC-412D-914B-6358E1F63382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88" creationId="{54EE66DF-F3DB-433A-949E-56DCBC11F3D2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89" creationId="{CB1CCC15-0045-4B75-BD0E-157237E7F1AB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90" creationId="{D396C491-F341-409A-91EA-C912314E1ABB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91" creationId="{A3A3669F-A5D0-4C77-A31E-E362606B2EAF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92" creationId="{80C71DE6-D3C4-42A1-9917-D0D57F9AEBD6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93" creationId="{E7638F44-21EF-4106-B9B7-C247F699C343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94" creationId="{167F4A3F-7B43-4A9F-A26B-36C578C55529}"/>
          </ac:spMkLst>
        </pc:spChg>
        <pc:spChg chg="mod">
          <ac:chgData name="Zoe Hancox" userId="efe935c9-4d02-4f4a-854c-615c0008076f" providerId="ADAL" clId="{D5F1BF7E-3EC4-48ED-8B63-2F6D78CE8B9D}" dt="2022-09-13T18:36:40.934" v="13511"/>
          <ac:spMkLst>
            <pc:docMk/>
            <pc:sldMk cId="4072004253" sldId="264"/>
            <ac:spMk id="195" creationId="{BC826769-05FF-459B-9A0D-1DBBB00C2491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196" creationId="{89298C7B-DD3B-4017-AF81-A2F8A233AC23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197" creationId="{45B68619-1AFA-4840-9B4E-11D72D250D29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198" creationId="{1AA1DC69-9447-42A7-A702-A1E8AEC9E391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199" creationId="{7A2CBBCF-0C31-4D66-9618-D43BFB5F00A2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00" creationId="{8540A2E0-7F13-4280-9C5B-6916BF09AD22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01" creationId="{02324811-63BD-427E-A204-285F0DE88BF0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02" creationId="{694B25F0-74EF-4E84-8BB9-111C1119F77E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07" creationId="{94A3645A-2741-48BB-B396-98F9469D4019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08" creationId="{83EC336D-A2E1-42A0-A089-9FAA00694CCD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09" creationId="{2BD167B8-4F78-4D94-8304-21343C5A6BA9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10" creationId="{C26E964D-D4EA-43ED-BABC-4382FA61CD74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11" creationId="{E581E98D-72CC-4805-B680-9EE53747341D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12" creationId="{900711DF-5338-4ADE-8CAC-7F4FCD4450E7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13" creationId="{F38A4580-BF18-47E2-9A21-61F70ADDA466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14" creationId="{1A1CF3AE-F6CE-43A8-9AB1-5C9CDEC85DF7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15" creationId="{B2C30E6F-D140-41E5-AE91-945C1FF758A2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16" creationId="{C26F8BA5-1A6C-4FAC-959F-C8D8BB669532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17" creationId="{D7EF7A15-A62A-4B45-A6A2-7B4CD59FAEE7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18" creationId="{8F5AC9D2-05B8-462D-B2D2-34AC683C0ED3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19" creationId="{E01954D6-62B5-41E6-8D1D-882ABE6B18C5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20" creationId="{654A0158-2045-43B3-A4D2-ADED368AEEEB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21" creationId="{121CC4E0-8766-47F7-8EB2-0F42AAE498BE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22" creationId="{75006020-46FD-46F9-AF40-950F722B1B80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23" creationId="{6CBBA78B-B60B-4ABD-8294-27461AF5FE74}"/>
          </ac:spMkLst>
        </pc:spChg>
        <pc:spChg chg="add mod">
          <ac:chgData name="Zoe Hancox" userId="efe935c9-4d02-4f4a-854c-615c0008076f" providerId="ADAL" clId="{D5F1BF7E-3EC4-48ED-8B63-2F6D78CE8B9D}" dt="2022-09-13T18:44:58.998" v="13638" actId="1037"/>
          <ac:spMkLst>
            <pc:docMk/>
            <pc:sldMk cId="4072004253" sldId="264"/>
            <ac:spMk id="224" creationId="{ACB8A634-6BB6-4523-88E8-46D66715B231}"/>
          </ac:spMkLst>
        </pc:spChg>
        <pc:grpChg chg="add del mod">
          <ac:chgData name="Zoe Hancox" userId="efe935c9-4d02-4f4a-854c-615c0008076f" providerId="ADAL" clId="{D5F1BF7E-3EC4-48ED-8B63-2F6D78CE8B9D}" dt="2022-09-13T18:33:04.348" v="13435"/>
          <ac:grpSpMkLst>
            <pc:docMk/>
            <pc:sldMk cId="4072004253" sldId="264"/>
            <ac:grpSpMk id="23" creationId="{2DA21DD5-6DFA-4D5A-81B0-BBEA74E3F6AD}"/>
          </ac:grpSpMkLst>
        </pc:grpChg>
        <pc:grpChg chg="mod">
          <ac:chgData name="Zoe Hancox" userId="efe935c9-4d02-4f4a-854c-615c0008076f" providerId="ADAL" clId="{D5F1BF7E-3EC4-48ED-8B63-2F6D78CE8B9D}" dt="2022-09-13T18:32:49.109" v="13430"/>
          <ac:grpSpMkLst>
            <pc:docMk/>
            <pc:sldMk cId="4072004253" sldId="264"/>
            <ac:grpSpMk id="24" creationId="{71E3CD01-566D-4052-8C6A-2D5065116658}"/>
          </ac:grpSpMkLst>
        </pc:grpChg>
        <pc:grpChg chg="add del mod">
          <ac:chgData name="Zoe Hancox" userId="efe935c9-4d02-4f4a-854c-615c0008076f" providerId="ADAL" clId="{D5F1BF7E-3EC4-48ED-8B63-2F6D78CE8B9D}" dt="2022-09-13T18:33:04.348" v="13435"/>
          <ac:grpSpMkLst>
            <pc:docMk/>
            <pc:sldMk cId="4072004253" sldId="264"/>
            <ac:grpSpMk id="42" creationId="{62910723-CE8B-4315-9D7D-3C3130CB3B8E}"/>
          </ac:grpSpMkLst>
        </pc:grpChg>
        <pc:grpChg chg="add del mod">
          <ac:chgData name="Zoe Hancox" userId="efe935c9-4d02-4f4a-854c-615c0008076f" providerId="ADAL" clId="{D5F1BF7E-3EC4-48ED-8B63-2F6D78CE8B9D}" dt="2022-09-13T18:33:04.348" v="13435"/>
          <ac:grpSpMkLst>
            <pc:docMk/>
            <pc:sldMk cId="4072004253" sldId="264"/>
            <ac:grpSpMk id="59" creationId="{A8D504FF-B914-43A1-A653-287A09E86DB1}"/>
          </ac:grpSpMkLst>
        </pc:grpChg>
        <pc:grpChg chg="mod">
          <ac:chgData name="Zoe Hancox" userId="efe935c9-4d02-4f4a-854c-615c0008076f" providerId="ADAL" clId="{D5F1BF7E-3EC4-48ED-8B63-2F6D78CE8B9D}" dt="2022-09-13T18:32:49.109" v="13430"/>
          <ac:grpSpMkLst>
            <pc:docMk/>
            <pc:sldMk cId="4072004253" sldId="264"/>
            <ac:grpSpMk id="60" creationId="{91CD9765-9034-4A41-8045-E5E9506EC37E}"/>
          </ac:grpSpMkLst>
        </pc:grpChg>
        <pc:grpChg chg="add del mod">
          <ac:chgData name="Zoe Hancox" userId="efe935c9-4d02-4f4a-854c-615c0008076f" providerId="ADAL" clId="{D5F1BF7E-3EC4-48ED-8B63-2F6D78CE8B9D}" dt="2022-09-13T18:33:04.348" v="13435"/>
          <ac:grpSpMkLst>
            <pc:docMk/>
            <pc:sldMk cId="4072004253" sldId="264"/>
            <ac:grpSpMk id="78" creationId="{60D65C70-1375-4002-861E-125876EF93F7}"/>
          </ac:grpSpMkLst>
        </pc:grpChg>
        <pc:grpChg chg="add mod">
          <ac:chgData name="Zoe Hancox" userId="efe935c9-4d02-4f4a-854c-615c0008076f" providerId="ADAL" clId="{D5F1BF7E-3EC4-48ED-8B63-2F6D78CE8B9D}" dt="2022-09-13T18:44:58.998" v="13638" actId="1037"/>
          <ac:grpSpMkLst>
            <pc:docMk/>
            <pc:sldMk cId="4072004253" sldId="264"/>
            <ac:grpSpMk id="124" creationId="{F6A3A722-7D9C-4246-A84A-CCE23F2A1940}"/>
          </ac:grpSpMkLst>
        </pc:grpChg>
        <pc:grpChg chg="mod">
          <ac:chgData name="Zoe Hancox" userId="efe935c9-4d02-4f4a-854c-615c0008076f" providerId="ADAL" clId="{D5F1BF7E-3EC4-48ED-8B63-2F6D78CE8B9D}" dt="2022-09-13T18:36:40.934" v="13511"/>
          <ac:grpSpMkLst>
            <pc:docMk/>
            <pc:sldMk cId="4072004253" sldId="264"/>
            <ac:grpSpMk id="125" creationId="{39F33552-3D12-4645-AB11-C874CAD96D9D}"/>
          </ac:grpSpMkLst>
        </pc:grpChg>
        <pc:grpChg chg="add mod">
          <ac:chgData name="Zoe Hancox" userId="efe935c9-4d02-4f4a-854c-615c0008076f" providerId="ADAL" clId="{D5F1BF7E-3EC4-48ED-8B63-2F6D78CE8B9D}" dt="2022-09-13T18:44:58.998" v="13638" actId="1037"/>
          <ac:grpSpMkLst>
            <pc:docMk/>
            <pc:sldMk cId="4072004253" sldId="264"/>
            <ac:grpSpMk id="143" creationId="{FC0EC8FA-DC17-4513-88BD-7030BCF7D5D5}"/>
          </ac:grpSpMkLst>
        </pc:grpChg>
        <pc:grpChg chg="add mod">
          <ac:chgData name="Zoe Hancox" userId="efe935c9-4d02-4f4a-854c-615c0008076f" providerId="ADAL" clId="{D5F1BF7E-3EC4-48ED-8B63-2F6D78CE8B9D}" dt="2022-09-13T18:44:58.998" v="13638" actId="1037"/>
          <ac:grpSpMkLst>
            <pc:docMk/>
            <pc:sldMk cId="4072004253" sldId="264"/>
            <ac:grpSpMk id="160" creationId="{CEEDD825-BEC9-4BE1-838B-243221AD63FA}"/>
          </ac:grpSpMkLst>
        </pc:grpChg>
        <pc:grpChg chg="mod">
          <ac:chgData name="Zoe Hancox" userId="efe935c9-4d02-4f4a-854c-615c0008076f" providerId="ADAL" clId="{D5F1BF7E-3EC4-48ED-8B63-2F6D78CE8B9D}" dt="2022-09-13T18:36:40.934" v="13511"/>
          <ac:grpSpMkLst>
            <pc:docMk/>
            <pc:sldMk cId="4072004253" sldId="264"/>
            <ac:grpSpMk id="161" creationId="{4D5A1FA2-155B-4295-82C6-963CDAD67927}"/>
          </ac:grpSpMkLst>
        </pc:grpChg>
        <pc:grpChg chg="add mod">
          <ac:chgData name="Zoe Hancox" userId="efe935c9-4d02-4f4a-854c-615c0008076f" providerId="ADAL" clId="{D5F1BF7E-3EC4-48ED-8B63-2F6D78CE8B9D}" dt="2022-09-13T18:44:58.998" v="13638" actId="1037"/>
          <ac:grpSpMkLst>
            <pc:docMk/>
            <pc:sldMk cId="4072004253" sldId="264"/>
            <ac:grpSpMk id="179" creationId="{C37E57B7-099D-4FD9-9A25-FAD57EE60565}"/>
          </ac:grpSpMkLst>
        </pc:grpChg>
        <pc:picChg chg="add del mod">
          <ac:chgData name="Zoe Hancox" userId="efe935c9-4d02-4f4a-854c-615c0008076f" providerId="ADAL" clId="{D5F1BF7E-3EC4-48ED-8B63-2F6D78CE8B9D}" dt="2022-09-13T18:36:53.350" v="13514" actId="478"/>
          <ac:picMkLst>
            <pc:docMk/>
            <pc:sldMk cId="4072004253" sldId="264"/>
            <ac:picMk id="4" creationId="{67B47613-9320-4883-826B-E130ED5E0E82}"/>
          </ac:picMkLst>
        </pc:picChg>
        <pc:picChg chg="del">
          <ac:chgData name="Zoe Hancox" userId="efe935c9-4d02-4f4a-854c-615c0008076f" providerId="ADAL" clId="{D5F1BF7E-3EC4-48ED-8B63-2F6D78CE8B9D}" dt="2022-09-12T10:18:45.669" v="1351" actId="478"/>
          <ac:picMkLst>
            <pc:docMk/>
            <pc:sldMk cId="4072004253" sldId="264"/>
            <ac:picMk id="5" creationId="{3574A583-7F08-44A6-86EE-24DA9D091100}"/>
          </ac:picMkLst>
        </pc:picChg>
        <pc:cxnChg chg="add del mod">
          <ac:chgData name="Zoe Hancox" userId="efe935c9-4d02-4f4a-854c-615c0008076f" providerId="ADAL" clId="{D5F1BF7E-3EC4-48ED-8B63-2F6D78CE8B9D}" dt="2022-09-13T18:33:04.348" v="13435"/>
          <ac:cxnSpMkLst>
            <pc:docMk/>
            <pc:sldMk cId="4072004253" sldId="264"/>
            <ac:cxnSpMk id="102" creationId="{48DB1536-7340-451A-99E8-6030D87FD616}"/>
          </ac:cxnSpMkLst>
        </pc:cxnChg>
        <pc:cxnChg chg="add del mod">
          <ac:chgData name="Zoe Hancox" userId="efe935c9-4d02-4f4a-854c-615c0008076f" providerId="ADAL" clId="{D5F1BF7E-3EC4-48ED-8B63-2F6D78CE8B9D}" dt="2022-09-13T18:33:04.348" v="13435"/>
          <ac:cxnSpMkLst>
            <pc:docMk/>
            <pc:sldMk cId="4072004253" sldId="264"/>
            <ac:cxnSpMk id="103" creationId="{62DD3485-28A3-44BF-A114-E2A7E80B0A9F}"/>
          </ac:cxnSpMkLst>
        </pc:cxnChg>
        <pc:cxnChg chg="add del mod">
          <ac:chgData name="Zoe Hancox" userId="efe935c9-4d02-4f4a-854c-615c0008076f" providerId="ADAL" clId="{D5F1BF7E-3EC4-48ED-8B63-2F6D78CE8B9D}" dt="2022-09-13T18:33:04.348" v="13435"/>
          <ac:cxnSpMkLst>
            <pc:docMk/>
            <pc:sldMk cId="4072004253" sldId="264"/>
            <ac:cxnSpMk id="104" creationId="{84671476-CF4A-4E89-A424-CAA56281731B}"/>
          </ac:cxnSpMkLst>
        </pc:cxnChg>
        <pc:cxnChg chg="add del mod">
          <ac:chgData name="Zoe Hancox" userId="efe935c9-4d02-4f4a-854c-615c0008076f" providerId="ADAL" clId="{D5F1BF7E-3EC4-48ED-8B63-2F6D78CE8B9D}" dt="2022-09-13T18:33:04.348" v="13435"/>
          <ac:cxnSpMkLst>
            <pc:docMk/>
            <pc:sldMk cId="4072004253" sldId="264"/>
            <ac:cxnSpMk id="105" creationId="{8B7FA0D9-B220-40C5-B95E-40A2BDA245A7}"/>
          </ac:cxnSpMkLst>
        </pc:cxnChg>
        <pc:cxnChg chg="add mod">
          <ac:chgData name="Zoe Hancox" userId="efe935c9-4d02-4f4a-854c-615c0008076f" providerId="ADAL" clId="{D5F1BF7E-3EC4-48ED-8B63-2F6D78CE8B9D}" dt="2022-09-13T18:44:58.998" v="13638" actId="1037"/>
          <ac:cxnSpMkLst>
            <pc:docMk/>
            <pc:sldMk cId="4072004253" sldId="264"/>
            <ac:cxnSpMk id="203" creationId="{312EFA7A-ACAE-45BC-AF8B-6295EE00D62E}"/>
          </ac:cxnSpMkLst>
        </pc:cxnChg>
        <pc:cxnChg chg="add mod">
          <ac:chgData name="Zoe Hancox" userId="efe935c9-4d02-4f4a-854c-615c0008076f" providerId="ADAL" clId="{D5F1BF7E-3EC4-48ED-8B63-2F6D78CE8B9D}" dt="2022-09-13T18:44:58.998" v="13638" actId="1037"/>
          <ac:cxnSpMkLst>
            <pc:docMk/>
            <pc:sldMk cId="4072004253" sldId="264"/>
            <ac:cxnSpMk id="204" creationId="{303AD606-9D78-4370-A10A-62B684D4A16F}"/>
          </ac:cxnSpMkLst>
        </pc:cxnChg>
        <pc:cxnChg chg="add mod">
          <ac:chgData name="Zoe Hancox" userId="efe935c9-4d02-4f4a-854c-615c0008076f" providerId="ADAL" clId="{D5F1BF7E-3EC4-48ED-8B63-2F6D78CE8B9D}" dt="2022-09-13T18:44:58.998" v="13638" actId="1037"/>
          <ac:cxnSpMkLst>
            <pc:docMk/>
            <pc:sldMk cId="4072004253" sldId="264"/>
            <ac:cxnSpMk id="205" creationId="{8CC27D57-5DC0-478D-9D42-16FCADFE1DCF}"/>
          </ac:cxnSpMkLst>
        </pc:cxnChg>
        <pc:cxnChg chg="add mod">
          <ac:chgData name="Zoe Hancox" userId="efe935c9-4d02-4f4a-854c-615c0008076f" providerId="ADAL" clId="{D5F1BF7E-3EC4-48ED-8B63-2F6D78CE8B9D}" dt="2022-09-13T18:44:58.998" v="13638" actId="1037"/>
          <ac:cxnSpMkLst>
            <pc:docMk/>
            <pc:sldMk cId="4072004253" sldId="264"/>
            <ac:cxnSpMk id="206" creationId="{6C2982C9-C640-46BA-AD9A-1388FB4B2014}"/>
          </ac:cxnSpMkLst>
        </pc:cxnChg>
      </pc:sldChg>
      <pc:sldChg chg="addSp delSp modSp add mod ord modShow modNotesTx">
        <pc:chgData name="Zoe Hancox" userId="efe935c9-4d02-4f4a-854c-615c0008076f" providerId="ADAL" clId="{D5F1BF7E-3EC4-48ED-8B63-2F6D78CE8B9D}" dt="2022-09-19T15:39:24.007" v="21562"/>
        <pc:sldMkLst>
          <pc:docMk/>
          <pc:sldMk cId="3850191630" sldId="265"/>
        </pc:sldMkLst>
        <pc:spChg chg="mod">
          <ac:chgData name="Zoe Hancox" userId="efe935c9-4d02-4f4a-854c-615c0008076f" providerId="ADAL" clId="{D5F1BF7E-3EC4-48ED-8B63-2F6D78CE8B9D}" dt="2022-09-12T19:03:51.049" v="10056" actId="20577"/>
          <ac:spMkLst>
            <pc:docMk/>
            <pc:sldMk cId="3850191630" sldId="265"/>
            <ac:spMk id="2" creationId="{8ECB3A91-3806-4222-9321-35A71697780F}"/>
          </ac:spMkLst>
        </pc:spChg>
        <pc:spChg chg="mod">
          <ac:chgData name="Zoe Hancox" userId="efe935c9-4d02-4f4a-854c-615c0008076f" providerId="ADAL" clId="{D5F1BF7E-3EC4-48ED-8B63-2F6D78CE8B9D}" dt="2022-09-12T11:03:46.125" v="1405" actId="207"/>
          <ac:spMkLst>
            <pc:docMk/>
            <pc:sldMk cId="3850191630" sldId="265"/>
            <ac:spMk id="3" creationId="{E14C4F46-0DBF-4D2C-B9EB-798D9E982B40}"/>
          </ac:spMkLst>
        </pc:spChg>
        <pc:spChg chg="mod">
          <ac:chgData name="Zoe Hancox" userId="efe935c9-4d02-4f4a-854c-615c0008076f" providerId="ADAL" clId="{D5F1BF7E-3EC4-48ED-8B63-2F6D78CE8B9D}" dt="2022-09-12T11:03:46.125" v="1405" actId="207"/>
          <ac:spMkLst>
            <pc:docMk/>
            <pc:sldMk cId="3850191630" sldId="265"/>
            <ac:spMk id="4" creationId="{F1D60B6E-BDD3-4495-9D46-BFDA55B0347A}"/>
          </ac:spMkLst>
        </pc:spChg>
        <pc:spChg chg="mod">
          <ac:chgData name="Zoe Hancox" userId="efe935c9-4d02-4f4a-854c-615c0008076f" providerId="ADAL" clId="{D5F1BF7E-3EC4-48ED-8B63-2F6D78CE8B9D}" dt="2022-09-12T11:03:46.125" v="1405" actId="207"/>
          <ac:spMkLst>
            <pc:docMk/>
            <pc:sldMk cId="3850191630" sldId="265"/>
            <ac:spMk id="5" creationId="{2184F98D-6D0F-4B4C-945D-3A12EB8D0285}"/>
          </ac:spMkLst>
        </pc:spChg>
        <pc:spChg chg="mod">
          <ac:chgData name="Zoe Hancox" userId="efe935c9-4d02-4f4a-854c-615c0008076f" providerId="ADAL" clId="{D5F1BF7E-3EC4-48ED-8B63-2F6D78CE8B9D}" dt="2022-09-12T10:59:56.675" v="1399" actId="207"/>
          <ac:spMkLst>
            <pc:docMk/>
            <pc:sldMk cId="3850191630" sldId="265"/>
            <ac:spMk id="6" creationId="{A179F80B-B70D-4CF9-96FD-34ECDF6DC040}"/>
          </ac:spMkLst>
        </pc:spChg>
        <pc:spChg chg="mod">
          <ac:chgData name="Zoe Hancox" userId="efe935c9-4d02-4f4a-854c-615c0008076f" providerId="ADAL" clId="{D5F1BF7E-3EC4-48ED-8B63-2F6D78CE8B9D}" dt="2022-09-12T11:51:32.866" v="1408" actId="207"/>
          <ac:spMkLst>
            <pc:docMk/>
            <pc:sldMk cId="3850191630" sldId="265"/>
            <ac:spMk id="7" creationId="{2342C6C7-FDA8-4DFB-8A86-A70B8D944491}"/>
          </ac:spMkLst>
        </pc:spChg>
        <pc:spChg chg="mod">
          <ac:chgData name="Zoe Hancox" userId="efe935c9-4d02-4f4a-854c-615c0008076f" providerId="ADAL" clId="{D5F1BF7E-3EC4-48ED-8B63-2F6D78CE8B9D}" dt="2022-09-12T11:52:24.083" v="1412" actId="207"/>
          <ac:spMkLst>
            <pc:docMk/>
            <pc:sldMk cId="3850191630" sldId="265"/>
            <ac:spMk id="13" creationId="{2A05EDFC-3366-4EFE-824B-FA626CE7A7D5}"/>
          </ac:spMkLst>
        </pc:spChg>
        <pc:spChg chg="mod">
          <ac:chgData name="Zoe Hancox" userId="efe935c9-4d02-4f4a-854c-615c0008076f" providerId="ADAL" clId="{D5F1BF7E-3EC4-48ED-8B63-2F6D78CE8B9D}" dt="2022-09-12T11:52:32.358" v="1413" actId="207"/>
          <ac:spMkLst>
            <pc:docMk/>
            <pc:sldMk cId="3850191630" sldId="265"/>
            <ac:spMk id="14" creationId="{593A325B-A22E-46F8-BC70-5E08AF449C77}"/>
          </ac:spMkLst>
        </pc:spChg>
        <pc:spChg chg="add del mod">
          <ac:chgData name="Zoe Hancox" userId="efe935c9-4d02-4f4a-854c-615c0008076f" providerId="ADAL" clId="{D5F1BF7E-3EC4-48ED-8B63-2F6D78CE8B9D}" dt="2022-09-12T19:15:05.882" v="10457" actId="478"/>
          <ac:spMkLst>
            <pc:docMk/>
            <pc:sldMk cId="3850191630" sldId="265"/>
            <ac:spMk id="22" creationId="{F2CA3653-8114-44EC-9155-02986B39033C}"/>
          </ac:spMkLst>
        </pc:spChg>
        <pc:spChg chg="add mod">
          <ac:chgData name="Zoe Hancox" userId="efe935c9-4d02-4f4a-854c-615c0008076f" providerId="ADAL" clId="{D5F1BF7E-3EC4-48ED-8B63-2F6D78CE8B9D}" dt="2022-09-12T19:41:43.301" v="11318" actId="404"/>
          <ac:spMkLst>
            <pc:docMk/>
            <pc:sldMk cId="3850191630" sldId="265"/>
            <ac:spMk id="24" creationId="{6B7C2C8E-4F15-4E41-BE5A-343A9B8802A2}"/>
          </ac:spMkLst>
        </pc:spChg>
        <pc:graphicFrameChg chg="add mod modGraphic">
          <ac:chgData name="Zoe Hancox" userId="efe935c9-4d02-4f4a-854c-615c0008076f" providerId="ADAL" clId="{D5F1BF7E-3EC4-48ED-8B63-2F6D78CE8B9D}" dt="2022-09-13T13:50:52.703" v="13096" actId="207"/>
          <ac:graphicFrameMkLst>
            <pc:docMk/>
            <pc:sldMk cId="3850191630" sldId="265"/>
            <ac:graphicFrameMk id="20" creationId="{726B9B47-8C0D-4460-87A4-AFAC8D3AD2F1}"/>
          </ac:graphicFrameMkLst>
        </pc:graphicFrameChg>
      </pc:sldChg>
      <pc:sldChg chg="addSp modSp add mod ord modAnim modNotesTx">
        <pc:chgData name="Zoe Hancox" userId="efe935c9-4d02-4f4a-854c-615c0008076f" providerId="ADAL" clId="{D5F1BF7E-3EC4-48ED-8B63-2F6D78CE8B9D}" dt="2022-09-21T10:03:56.088" v="23208" actId="20577"/>
        <pc:sldMkLst>
          <pc:docMk/>
          <pc:sldMk cId="4253031168" sldId="266"/>
        </pc:sldMkLst>
        <pc:spChg chg="mod">
          <ac:chgData name="Zoe Hancox" userId="efe935c9-4d02-4f4a-854c-615c0008076f" providerId="ADAL" clId="{D5F1BF7E-3EC4-48ED-8B63-2F6D78CE8B9D}" dt="2022-09-12T12:10:36.980" v="1878" actId="20577"/>
          <ac:spMkLst>
            <pc:docMk/>
            <pc:sldMk cId="4253031168" sldId="266"/>
            <ac:spMk id="2" creationId="{8ECB3A91-3806-4222-9321-35A71697780F}"/>
          </ac:spMkLst>
        </pc:spChg>
        <pc:spChg chg="mod">
          <ac:chgData name="Zoe Hancox" userId="efe935c9-4d02-4f4a-854c-615c0008076f" providerId="ADAL" clId="{D5F1BF7E-3EC4-48ED-8B63-2F6D78CE8B9D}" dt="2022-09-12T10:59:47.478" v="1398" actId="207"/>
          <ac:spMkLst>
            <pc:docMk/>
            <pc:sldMk cId="4253031168" sldId="266"/>
            <ac:spMk id="4" creationId="{F1D60B6E-BDD3-4495-9D46-BFDA55B0347A}"/>
          </ac:spMkLst>
        </pc:spChg>
        <pc:spChg chg="mod">
          <ac:chgData name="Zoe Hancox" userId="efe935c9-4d02-4f4a-854c-615c0008076f" providerId="ADAL" clId="{D5F1BF7E-3EC4-48ED-8B63-2F6D78CE8B9D}" dt="2022-09-12T11:51:54.126" v="1410" actId="207"/>
          <ac:spMkLst>
            <pc:docMk/>
            <pc:sldMk cId="4253031168" sldId="266"/>
            <ac:spMk id="5" creationId="{2184F98D-6D0F-4B4C-945D-3A12EB8D0285}"/>
          </ac:spMkLst>
        </pc:spChg>
        <pc:spChg chg="mod">
          <ac:chgData name="Zoe Hancox" userId="efe935c9-4d02-4f4a-854c-615c0008076f" providerId="ADAL" clId="{D5F1BF7E-3EC4-48ED-8B63-2F6D78CE8B9D}" dt="2022-09-12T11:51:54.126" v="1410" actId="207"/>
          <ac:spMkLst>
            <pc:docMk/>
            <pc:sldMk cId="4253031168" sldId="266"/>
            <ac:spMk id="6" creationId="{A179F80B-B70D-4CF9-96FD-34ECDF6DC040}"/>
          </ac:spMkLst>
        </pc:spChg>
        <pc:spChg chg="mod">
          <ac:chgData name="Zoe Hancox" userId="efe935c9-4d02-4f4a-854c-615c0008076f" providerId="ADAL" clId="{D5F1BF7E-3EC4-48ED-8B63-2F6D78CE8B9D}" dt="2022-09-12T11:51:54.126" v="1410" actId="207"/>
          <ac:spMkLst>
            <pc:docMk/>
            <pc:sldMk cId="4253031168" sldId="266"/>
            <ac:spMk id="7" creationId="{2342C6C7-FDA8-4DFB-8A86-A70B8D944491}"/>
          </ac:spMkLst>
        </pc:spChg>
        <pc:spChg chg="add mod">
          <ac:chgData name="Zoe Hancox" userId="efe935c9-4d02-4f4a-854c-615c0008076f" providerId="ADAL" clId="{D5F1BF7E-3EC4-48ED-8B63-2F6D78CE8B9D}" dt="2022-09-21T10:03:56.088" v="23208" actId="20577"/>
          <ac:spMkLst>
            <pc:docMk/>
            <pc:sldMk cId="4253031168" sldId="266"/>
            <ac:spMk id="9" creationId="{4BF91A83-32CE-475C-BBFB-5AA7BFA6ECA2}"/>
          </ac:spMkLst>
        </pc:spChg>
        <pc:spChg chg="mod">
          <ac:chgData name="Zoe Hancox" userId="efe935c9-4d02-4f4a-854c-615c0008076f" providerId="ADAL" clId="{D5F1BF7E-3EC4-48ED-8B63-2F6D78CE8B9D}" dt="2022-09-12T11:54:04.437" v="1415" actId="207"/>
          <ac:spMkLst>
            <pc:docMk/>
            <pc:sldMk cId="4253031168" sldId="266"/>
            <ac:spMk id="11" creationId="{4282AC96-4B67-4D00-97A2-86EA02C2D065}"/>
          </ac:spMkLst>
        </pc:spChg>
        <pc:spChg chg="mod">
          <ac:chgData name="Zoe Hancox" userId="efe935c9-4d02-4f4a-854c-615c0008076f" providerId="ADAL" clId="{D5F1BF7E-3EC4-48ED-8B63-2F6D78CE8B9D}" dt="2022-09-12T11:54:04.437" v="1415" actId="207"/>
          <ac:spMkLst>
            <pc:docMk/>
            <pc:sldMk cId="4253031168" sldId="266"/>
            <ac:spMk id="12" creationId="{D4060A9B-B858-4E24-8FDC-C64C9A0E536D}"/>
          </ac:spMkLst>
        </pc:spChg>
        <pc:spChg chg="mod">
          <ac:chgData name="Zoe Hancox" userId="efe935c9-4d02-4f4a-854c-615c0008076f" providerId="ADAL" clId="{D5F1BF7E-3EC4-48ED-8B63-2F6D78CE8B9D}" dt="2022-09-12T11:54:04.437" v="1415" actId="207"/>
          <ac:spMkLst>
            <pc:docMk/>
            <pc:sldMk cId="4253031168" sldId="266"/>
            <ac:spMk id="13" creationId="{2A05EDFC-3366-4EFE-824B-FA626CE7A7D5}"/>
          </ac:spMkLst>
        </pc:spChg>
        <pc:spChg chg="mod">
          <ac:chgData name="Zoe Hancox" userId="efe935c9-4d02-4f4a-854c-615c0008076f" providerId="ADAL" clId="{D5F1BF7E-3EC4-48ED-8B63-2F6D78CE8B9D}" dt="2022-09-12T11:54:04.437" v="1415" actId="207"/>
          <ac:spMkLst>
            <pc:docMk/>
            <pc:sldMk cId="4253031168" sldId="266"/>
            <ac:spMk id="14" creationId="{593A325B-A22E-46F8-BC70-5E08AF449C77}"/>
          </ac:spMkLst>
        </pc:spChg>
      </pc:sldChg>
      <pc:sldChg chg="addSp modSp add mod modNotesTx">
        <pc:chgData name="Zoe Hancox" userId="efe935c9-4d02-4f4a-854c-615c0008076f" providerId="ADAL" clId="{D5F1BF7E-3EC4-48ED-8B63-2F6D78CE8B9D}" dt="2022-09-18T20:51:59.251" v="21214" actId="313"/>
        <pc:sldMkLst>
          <pc:docMk/>
          <pc:sldMk cId="2876029127" sldId="267"/>
        </pc:sldMkLst>
        <pc:spChg chg="mod">
          <ac:chgData name="Zoe Hancox" userId="efe935c9-4d02-4f4a-854c-615c0008076f" providerId="ADAL" clId="{D5F1BF7E-3EC4-48ED-8B63-2F6D78CE8B9D}" dt="2022-09-12T15:16:40.503" v="6642" actId="20577"/>
          <ac:spMkLst>
            <pc:docMk/>
            <pc:sldMk cId="2876029127" sldId="267"/>
            <ac:spMk id="2" creationId="{8ECB3A91-3806-4222-9321-35A71697780F}"/>
          </ac:spMkLst>
        </pc:spChg>
        <pc:spChg chg="mod">
          <ac:chgData name="Zoe Hancox" userId="efe935c9-4d02-4f4a-854c-615c0008076f" providerId="ADAL" clId="{D5F1BF7E-3EC4-48ED-8B63-2F6D78CE8B9D}" dt="2022-09-12T11:03:49.837" v="1406" actId="207"/>
          <ac:spMkLst>
            <pc:docMk/>
            <pc:sldMk cId="2876029127" sldId="267"/>
            <ac:spMk id="3" creationId="{E14C4F46-0DBF-4D2C-B9EB-798D9E982B40}"/>
          </ac:spMkLst>
        </pc:spChg>
        <pc:spChg chg="mod">
          <ac:chgData name="Zoe Hancox" userId="efe935c9-4d02-4f4a-854c-615c0008076f" providerId="ADAL" clId="{D5F1BF7E-3EC4-48ED-8B63-2F6D78CE8B9D}" dt="2022-09-12T11:03:49.837" v="1406" actId="207"/>
          <ac:spMkLst>
            <pc:docMk/>
            <pc:sldMk cId="2876029127" sldId="267"/>
            <ac:spMk id="4" creationId="{F1D60B6E-BDD3-4495-9D46-BFDA55B0347A}"/>
          </ac:spMkLst>
        </pc:spChg>
        <pc:spChg chg="mod">
          <ac:chgData name="Zoe Hancox" userId="efe935c9-4d02-4f4a-854c-615c0008076f" providerId="ADAL" clId="{D5F1BF7E-3EC4-48ED-8B63-2F6D78CE8B9D}" dt="2022-09-12T11:03:49.837" v="1406" actId="207"/>
          <ac:spMkLst>
            <pc:docMk/>
            <pc:sldMk cId="2876029127" sldId="267"/>
            <ac:spMk id="5" creationId="{2184F98D-6D0F-4B4C-945D-3A12EB8D0285}"/>
          </ac:spMkLst>
        </pc:spChg>
        <pc:spChg chg="mod">
          <ac:chgData name="Zoe Hancox" userId="efe935c9-4d02-4f4a-854c-615c0008076f" providerId="ADAL" clId="{D5F1BF7E-3EC4-48ED-8B63-2F6D78CE8B9D}" dt="2022-09-12T11:03:49.837" v="1406" actId="207"/>
          <ac:spMkLst>
            <pc:docMk/>
            <pc:sldMk cId="2876029127" sldId="267"/>
            <ac:spMk id="6" creationId="{A179F80B-B70D-4CF9-96FD-34ECDF6DC040}"/>
          </ac:spMkLst>
        </pc:spChg>
        <pc:spChg chg="mod">
          <ac:chgData name="Zoe Hancox" userId="efe935c9-4d02-4f4a-854c-615c0008076f" providerId="ADAL" clId="{D5F1BF7E-3EC4-48ED-8B63-2F6D78CE8B9D}" dt="2022-09-12T11:00:05.541" v="1400" actId="207"/>
          <ac:spMkLst>
            <pc:docMk/>
            <pc:sldMk cId="2876029127" sldId="267"/>
            <ac:spMk id="7" creationId="{2342C6C7-FDA8-4DFB-8A86-A70B8D944491}"/>
          </ac:spMkLst>
        </pc:spChg>
        <pc:spChg chg="add mod">
          <ac:chgData name="Zoe Hancox" userId="efe935c9-4d02-4f4a-854c-615c0008076f" providerId="ADAL" clId="{D5F1BF7E-3EC4-48ED-8B63-2F6D78CE8B9D}" dt="2022-09-16T19:44:07.166" v="15286" actId="207"/>
          <ac:spMkLst>
            <pc:docMk/>
            <pc:sldMk cId="2876029127" sldId="267"/>
            <ac:spMk id="9" creationId="{63465FED-B056-44C9-AF57-8E35FE7AAF4D}"/>
          </ac:spMkLst>
        </pc:spChg>
        <pc:spChg chg="mod">
          <ac:chgData name="Zoe Hancox" userId="efe935c9-4d02-4f4a-854c-615c0008076f" providerId="ADAL" clId="{D5F1BF7E-3EC4-48ED-8B63-2F6D78CE8B9D}" dt="2022-09-12T11:53:53.845" v="1414" actId="207"/>
          <ac:spMkLst>
            <pc:docMk/>
            <pc:sldMk cId="2876029127" sldId="267"/>
            <ac:spMk id="14" creationId="{593A325B-A22E-46F8-BC70-5E08AF449C77}"/>
          </ac:spMkLst>
        </pc:spChg>
      </pc:sldChg>
      <pc:sldChg chg="addSp delSp modSp add mod modNotesTx">
        <pc:chgData name="Zoe Hancox" userId="efe935c9-4d02-4f4a-854c-615c0008076f" providerId="ADAL" clId="{D5F1BF7E-3EC4-48ED-8B63-2F6D78CE8B9D}" dt="2022-09-21T10:07:26.251" v="23397" actId="20577"/>
        <pc:sldMkLst>
          <pc:docMk/>
          <pc:sldMk cId="2687637112" sldId="268"/>
        </pc:sldMkLst>
        <pc:spChg chg="mod">
          <ac:chgData name="Zoe Hancox" userId="efe935c9-4d02-4f4a-854c-615c0008076f" providerId="ADAL" clId="{D5F1BF7E-3EC4-48ED-8B63-2F6D78CE8B9D}" dt="2022-09-12T10:27:31.277" v="1396" actId="20577"/>
          <ac:spMkLst>
            <pc:docMk/>
            <pc:sldMk cId="2687637112" sldId="268"/>
            <ac:spMk id="2" creationId="{32C4D28D-5681-4FD8-8240-1C6DF88FF7AA}"/>
          </ac:spMkLst>
        </pc:spChg>
        <pc:spChg chg="add mod">
          <ac:chgData name="Zoe Hancox" userId="efe935c9-4d02-4f4a-854c-615c0008076f" providerId="ADAL" clId="{D5F1BF7E-3EC4-48ED-8B63-2F6D78CE8B9D}" dt="2022-09-21T10:07:26.251" v="23397" actId="20577"/>
          <ac:spMkLst>
            <pc:docMk/>
            <pc:sldMk cId="2687637112" sldId="268"/>
            <ac:spMk id="3" creationId="{30C9B2DC-DC64-4FF5-980B-40DAEB4AB7A6}"/>
          </ac:spMkLst>
        </pc:spChg>
        <pc:spChg chg="add mod">
          <ac:chgData name="Zoe Hancox" userId="efe935c9-4d02-4f4a-854c-615c0008076f" providerId="ADAL" clId="{D5F1BF7E-3EC4-48ED-8B63-2F6D78CE8B9D}" dt="2022-09-20T19:53:31.245" v="23154" actId="1036"/>
          <ac:spMkLst>
            <pc:docMk/>
            <pc:sldMk cId="2687637112" sldId="268"/>
            <ac:spMk id="4" creationId="{71CF6380-C416-450D-BDFE-C7372D554F0A}"/>
          </ac:spMkLst>
        </pc:spChg>
        <pc:spChg chg="add mod">
          <ac:chgData name="Zoe Hancox" userId="efe935c9-4d02-4f4a-854c-615c0008076f" providerId="ADAL" clId="{D5F1BF7E-3EC4-48ED-8B63-2F6D78CE8B9D}" dt="2022-09-20T19:53:31.245" v="23154" actId="1036"/>
          <ac:spMkLst>
            <pc:docMk/>
            <pc:sldMk cId="2687637112" sldId="268"/>
            <ac:spMk id="5" creationId="{AE42826F-E994-44BA-8D93-0F7AD6348B8C}"/>
          </ac:spMkLst>
        </pc:spChg>
        <pc:spChg chg="add mod">
          <ac:chgData name="Zoe Hancox" userId="efe935c9-4d02-4f4a-854c-615c0008076f" providerId="ADAL" clId="{D5F1BF7E-3EC4-48ED-8B63-2F6D78CE8B9D}" dt="2022-09-20T19:53:31.245" v="23154" actId="1036"/>
          <ac:spMkLst>
            <pc:docMk/>
            <pc:sldMk cId="2687637112" sldId="268"/>
            <ac:spMk id="23" creationId="{182711AD-5E1D-460F-9E16-3D270B049311}"/>
          </ac:spMkLst>
        </pc:spChg>
        <pc:spChg chg="add mod">
          <ac:chgData name="Zoe Hancox" userId="efe935c9-4d02-4f4a-854c-615c0008076f" providerId="ADAL" clId="{D5F1BF7E-3EC4-48ED-8B63-2F6D78CE8B9D}" dt="2022-09-20T19:53:49.844" v="23170" actId="20577"/>
          <ac:spMkLst>
            <pc:docMk/>
            <pc:sldMk cId="2687637112" sldId="268"/>
            <ac:spMk id="29" creationId="{E7657382-959C-4F47-A961-F2F0EE401AB2}"/>
          </ac:spMkLst>
        </pc:spChg>
        <pc:spChg chg="add mod">
          <ac:chgData name="Zoe Hancox" userId="efe935c9-4d02-4f4a-854c-615c0008076f" providerId="ADAL" clId="{D5F1BF7E-3EC4-48ED-8B63-2F6D78CE8B9D}" dt="2022-09-20T19:54:44.371" v="23187" actId="20577"/>
          <ac:spMkLst>
            <pc:docMk/>
            <pc:sldMk cId="2687637112" sldId="268"/>
            <ac:spMk id="33" creationId="{DD63A0C3-6BBD-4010-8E7A-05BB065EC993}"/>
          </ac:spMkLst>
        </pc:spChg>
        <pc:picChg chg="del">
          <ac:chgData name="Zoe Hancox" userId="efe935c9-4d02-4f4a-854c-615c0008076f" providerId="ADAL" clId="{D5F1BF7E-3EC4-48ED-8B63-2F6D78CE8B9D}" dt="2022-09-12T10:27:25.895" v="1382" actId="478"/>
          <ac:picMkLst>
            <pc:docMk/>
            <pc:sldMk cId="2687637112" sldId="268"/>
            <ac:picMk id="4" creationId="{67B47613-9320-4883-826B-E130ED5E0E82}"/>
          </ac:picMkLst>
        </pc:picChg>
        <pc:picChg chg="add mod">
          <ac:chgData name="Zoe Hancox" userId="efe935c9-4d02-4f4a-854c-615c0008076f" providerId="ADAL" clId="{D5F1BF7E-3EC4-48ED-8B63-2F6D78CE8B9D}" dt="2022-09-20T19:54:34.549" v="23180" actId="1076"/>
          <ac:picMkLst>
            <pc:docMk/>
            <pc:sldMk cId="2687637112" sldId="268"/>
            <ac:picMk id="30" creationId="{78A9D6EB-F2A1-4A70-A426-81D14A9EEFC4}"/>
          </ac:picMkLst>
        </pc:picChg>
        <pc:picChg chg="add mod">
          <ac:chgData name="Zoe Hancox" userId="efe935c9-4d02-4f4a-854c-615c0008076f" providerId="ADAL" clId="{D5F1BF7E-3EC4-48ED-8B63-2F6D78CE8B9D}" dt="2022-09-20T19:54:34.549" v="23180" actId="1076"/>
          <ac:picMkLst>
            <pc:docMk/>
            <pc:sldMk cId="2687637112" sldId="268"/>
            <ac:picMk id="31" creationId="{9F779A9A-390C-4A11-8961-CD58B1E9E7AB}"/>
          </ac:picMkLst>
        </pc:picChg>
        <pc:picChg chg="add mod">
          <ac:chgData name="Zoe Hancox" userId="efe935c9-4d02-4f4a-854c-615c0008076f" providerId="ADAL" clId="{D5F1BF7E-3EC4-48ED-8B63-2F6D78CE8B9D}" dt="2022-09-20T19:54:34.549" v="23180" actId="1076"/>
          <ac:picMkLst>
            <pc:docMk/>
            <pc:sldMk cId="2687637112" sldId="268"/>
            <ac:picMk id="32" creationId="{D9DB4B85-88A8-4BDA-98E3-EA59E7F6DE2F}"/>
          </ac:picMkLst>
        </pc:picChg>
        <pc:cxnChg chg="add mod">
          <ac:chgData name="Zoe Hancox" userId="efe935c9-4d02-4f4a-854c-615c0008076f" providerId="ADAL" clId="{D5F1BF7E-3EC4-48ED-8B63-2F6D78CE8B9D}" dt="2022-09-20T19:53:31.245" v="23154" actId="1036"/>
          <ac:cxnSpMkLst>
            <pc:docMk/>
            <pc:sldMk cId="2687637112" sldId="268"/>
            <ac:cxnSpMk id="25" creationId="{B0E26E55-1A2B-48F5-B57A-C929E7741502}"/>
          </ac:cxnSpMkLst>
        </pc:cxnChg>
        <pc:cxnChg chg="add mod">
          <ac:chgData name="Zoe Hancox" userId="efe935c9-4d02-4f4a-854c-615c0008076f" providerId="ADAL" clId="{D5F1BF7E-3EC4-48ED-8B63-2F6D78CE8B9D}" dt="2022-09-20T19:53:31.245" v="23154" actId="1036"/>
          <ac:cxnSpMkLst>
            <pc:docMk/>
            <pc:sldMk cId="2687637112" sldId="268"/>
            <ac:cxnSpMk id="27" creationId="{91C001A6-293E-4B48-9D97-C6D1EB75EC9E}"/>
          </ac:cxnSpMkLst>
        </pc:cxnChg>
        <pc:cxnChg chg="add mod">
          <ac:chgData name="Zoe Hancox" userId="efe935c9-4d02-4f4a-854c-615c0008076f" providerId="ADAL" clId="{D5F1BF7E-3EC4-48ED-8B63-2F6D78CE8B9D}" dt="2022-09-20T19:55:13.757" v="23193" actId="14100"/>
          <ac:cxnSpMkLst>
            <pc:docMk/>
            <pc:sldMk cId="2687637112" sldId="268"/>
            <ac:cxnSpMk id="35" creationId="{160C48EF-E320-4EF6-BA27-4B2300BC7CF1}"/>
          </ac:cxnSpMkLst>
        </pc:cxnChg>
        <pc:cxnChg chg="add mod">
          <ac:chgData name="Zoe Hancox" userId="efe935c9-4d02-4f4a-854c-615c0008076f" providerId="ADAL" clId="{D5F1BF7E-3EC4-48ED-8B63-2F6D78CE8B9D}" dt="2022-09-20T19:55:11.851" v="23192" actId="14100"/>
          <ac:cxnSpMkLst>
            <pc:docMk/>
            <pc:sldMk cId="2687637112" sldId="268"/>
            <ac:cxnSpMk id="37" creationId="{685EB08D-72E1-41A3-A70F-98BB8FF9AA11}"/>
          </ac:cxnSpMkLst>
        </pc:cxnChg>
      </pc:sldChg>
      <pc:sldChg chg="addSp delSp modSp new mod modAnim modNotesTx">
        <pc:chgData name="Zoe Hancox" userId="efe935c9-4d02-4f4a-854c-615c0008076f" providerId="ADAL" clId="{D5F1BF7E-3EC4-48ED-8B63-2F6D78CE8B9D}" dt="2022-09-20T18:56:17.764" v="21872"/>
        <pc:sldMkLst>
          <pc:docMk/>
          <pc:sldMk cId="2432106622" sldId="269"/>
        </pc:sldMkLst>
        <pc:spChg chg="mod">
          <ac:chgData name="Zoe Hancox" userId="efe935c9-4d02-4f4a-854c-615c0008076f" providerId="ADAL" clId="{D5F1BF7E-3EC4-48ED-8B63-2F6D78CE8B9D}" dt="2022-09-12T13:12:11.697" v="2637" actId="20577"/>
          <ac:spMkLst>
            <pc:docMk/>
            <pc:sldMk cId="2432106622" sldId="269"/>
            <ac:spMk id="2" creationId="{3DDA348D-7A71-4F2B-9510-5444C34B1989}"/>
          </ac:spMkLst>
        </pc:spChg>
        <pc:spChg chg="add mod">
          <ac:chgData name="Zoe Hancox" userId="efe935c9-4d02-4f4a-854c-615c0008076f" providerId="ADAL" clId="{D5F1BF7E-3EC4-48ED-8B63-2F6D78CE8B9D}" dt="2022-09-20T18:55:29.235" v="21837" actId="14100"/>
          <ac:spMkLst>
            <pc:docMk/>
            <pc:sldMk cId="2432106622" sldId="269"/>
            <ac:spMk id="3" creationId="{782B5F48-3F64-42A4-9733-E97494BA2264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7" creationId="{E66DE939-2F8A-4730-877A-C7B13AD3B4C9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8" creationId="{C2A02C60-D18E-45D1-8A23-9F567D49B81F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9" creationId="{35734FA3-83AF-4431-82E3-EE99BA6FF150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10" creationId="{A8C11259-AB22-487F-BCBE-DD70DBB40735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11" creationId="{BFA3BDCF-3247-4F43-9644-475A0FD3861B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12" creationId="{436EB819-8042-42F3-B5DF-7D46DBA4D246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13" creationId="{B7437634-C3AA-463F-A235-2F46E44DBFD2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14" creationId="{448DD4F2-9B88-4471-A7A7-AA60493F282F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21" creationId="{9C429065-5884-47E7-BB78-23957971199C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22" creationId="{00B2AF53-9571-404C-B671-87B5F5701ABD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23" creationId="{E4CE85BE-3BB1-4A1A-9716-ECFA5F326465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24" creationId="{215A0FB3-06CE-4782-AECB-12A2B6093249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25" creationId="{9AB68DD1-EA45-4C33-BAE1-AB26D9A4CA5A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31" creationId="{E5B9A438-7293-47C8-A143-F57A694BA93D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32" creationId="{DA66AB47-461F-4DB2-BDAD-D5D25D5CFFE3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33" creationId="{F8223752-5E13-4995-B8B1-D3A2165370AB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34" creationId="{AA1993CF-766F-4DF9-B662-990DDBC4F289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35" creationId="{028D5301-A3A0-45CD-AE77-2F4A363F1D43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36" creationId="{23ECA051-9781-44CE-A7E4-0887989518B2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42" creationId="{3C3A418C-ABBE-4335-8785-F15827E97666}"/>
          </ac:spMkLst>
        </pc:spChg>
        <pc:spChg chg="add mod">
          <ac:chgData name="Zoe Hancox" userId="efe935c9-4d02-4f4a-854c-615c0008076f" providerId="ADAL" clId="{D5F1BF7E-3EC4-48ED-8B63-2F6D78CE8B9D}" dt="2022-09-12T13:14:26.704" v="2664" actId="1035"/>
          <ac:spMkLst>
            <pc:docMk/>
            <pc:sldMk cId="2432106622" sldId="269"/>
            <ac:spMk id="43" creationId="{E2486137-D44E-43C4-A7A9-12FE62328381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45" creationId="{F2BE41DF-663D-4044-94F3-57C39540AF20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46" creationId="{C623B024-8F8A-48D1-8868-F6352B4CA4B4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47" creationId="{44AF8856-C77F-4A99-9360-CE36C56CB90E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48" creationId="{6BFD54F2-9A94-4061-9E0B-129F1A6CF42D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49" creationId="{C28F0CDE-5D5B-47C8-A0E1-6C67926E6368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50" creationId="{9676C47E-45B4-40B1-B8A2-DD7760571CAD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51" creationId="{B4B6EC47-C897-4979-9D1A-1B229815BDB4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52" creationId="{A69B5A01-17AC-4FAE-8EFB-5294FB8827DD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53" creationId="{70BBA6F6-0C20-46C3-A1CA-EF74EC9E370A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54" creationId="{CBD76627-ED8F-42A6-B928-2D3459C4F487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55" creationId="{856BB9C6-D935-46A5-B8F5-96271706FFA9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56" creationId="{E8BDE01A-59C1-4DE0-B910-F1158A094C69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57" creationId="{6CF674BF-D446-4525-B44A-8218106D4C54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58" creationId="{1D3B5A50-D305-459A-B469-A56894D29226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59" creationId="{EE3CC0DB-150C-47E5-84B1-7D04AECB408F}"/>
          </ac:spMkLst>
        </pc:spChg>
        <pc:spChg chg="mod">
          <ac:chgData name="Zoe Hancox" userId="efe935c9-4d02-4f4a-854c-615c0008076f" providerId="ADAL" clId="{D5F1BF7E-3EC4-48ED-8B63-2F6D78CE8B9D}" dt="2022-09-12T20:20:48.937" v="13005"/>
          <ac:spMkLst>
            <pc:docMk/>
            <pc:sldMk cId="2432106622" sldId="269"/>
            <ac:spMk id="60" creationId="{55A0A9C0-5DBF-49D9-89CD-412E12BF3953}"/>
          </ac:spMkLst>
        </pc:spChg>
        <pc:spChg chg="add mod">
          <ac:chgData name="Zoe Hancox" userId="efe935c9-4d02-4f4a-854c-615c0008076f" providerId="ADAL" clId="{D5F1BF7E-3EC4-48ED-8B63-2F6D78CE8B9D}" dt="2022-09-20T18:56:06.601" v="21871" actId="1076"/>
          <ac:spMkLst>
            <pc:docMk/>
            <pc:sldMk cId="2432106622" sldId="269"/>
            <ac:spMk id="61" creationId="{15381045-C75A-4654-B988-498A1AA238B0}"/>
          </ac:spMkLst>
        </pc:spChg>
        <pc:grpChg chg="add mod">
          <ac:chgData name="Zoe Hancox" userId="efe935c9-4d02-4f4a-854c-615c0008076f" providerId="ADAL" clId="{D5F1BF7E-3EC4-48ED-8B63-2F6D78CE8B9D}" dt="2022-09-12T20:20:48.937" v="13005"/>
          <ac:grpSpMkLst>
            <pc:docMk/>
            <pc:sldMk cId="2432106622" sldId="269"/>
            <ac:grpSpMk id="44" creationId="{E3505C28-CB1D-4008-B37D-1D4AA6D007C1}"/>
          </ac:grpSpMkLst>
        </pc:grpChg>
        <pc:picChg chg="add del mod modCrop">
          <ac:chgData name="Zoe Hancox" userId="efe935c9-4d02-4f4a-854c-615c0008076f" providerId="ADAL" clId="{D5F1BF7E-3EC4-48ED-8B63-2F6D78CE8B9D}" dt="2022-09-12T13:13:44.426" v="2650" actId="478"/>
          <ac:picMkLst>
            <pc:docMk/>
            <pc:sldMk cId="2432106622" sldId="269"/>
            <ac:picMk id="4" creationId="{5EB9DEEB-69A4-4150-B6F5-455982BB527D}"/>
          </ac:picMkLst>
        </pc:picChg>
        <pc:picChg chg="add del mod">
          <ac:chgData name="Zoe Hancox" userId="efe935c9-4d02-4f4a-854c-615c0008076f" providerId="ADAL" clId="{D5F1BF7E-3EC4-48ED-8B63-2F6D78CE8B9D}" dt="2022-09-12T13:14:00.810" v="2654" actId="478"/>
          <ac:picMkLst>
            <pc:docMk/>
            <pc:sldMk cId="2432106622" sldId="269"/>
            <ac:picMk id="6" creationId="{A69B20EF-9C78-4CB1-BDBD-9B6428D92131}"/>
          </ac:picMkLst>
        </pc:picChg>
        <pc:cxnChg chg="add del mod">
          <ac:chgData name="Zoe Hancox" userId="efe935c9-4d02-4f4a-854c-615c0008076f" providerId="ADAL" clId="{D5F1BF7E-3EC4-48ED-8B63-2F6D78CE8B9D}" dt="2022-09-20T18:55:38.312" v="21839" actId="478"/>
          <ac:cxnSpMkLst>
            <pc:docMk/>
            <pc:sldMk cId="2432106622" sldId="269"/>
            <ac:cxnSpMk id="5" creationId="{9B38117F-12B8-4C45-A42D-F255992C97C7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15" creationId="{AFA7F7D8-71D5-4D04-92F6-BCA1819E1FC9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16" creationId="{74B007BC-197D-4D45-BC12-C0BCE104C067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17" creationId="{BDA305CE-F76E-4AC3-AB32-59DB226140AC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18" creationId="{4F7A1E3D-1C80-4E03-8D69-C4387E4F073E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19" creationId="{21280742-BC70-4511-9B32-C0C8B13B1836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20" creationId="{65B01621-2871-47BC-9F4B-895149083D66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26" creationId="{211FC6BA-1231-4C1E-BA09-1A5B3BA4CDD2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27" creationId="{AA088297-EB2E-4B98-923D-FA295AADE71A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28" creationId="{33E0ABED-4D26-422D-B873-A4BFFD7B65F4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29" creationId="{07F30F83-2889-42BF-A50D-7064DE32EDA4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30" creationId="{DC8A065A-9617-43B5-BBF8-EF54FD7FE48E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37" creationId="{87C3374B-E537-441B-918E-62A3AC8E0D4F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38" creationId="{043CC0C7-8CC4-455D-BC9F-4E4A621B4177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39" creationId="{3D3EF261-2B89-4B6D-9730-0AE8FC86DA0F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40" creationId="{95E32C7B-4E3B-4340-B187-50F636126757}"/>
          </ac:cxnSpMkLst>
        </pc:cxnChg>
        <pc:cxnChg chg="add mod">
          <ac:chgData name="Zoe Hancox" userId="efe935c9-4d02-4f4a-854c-615c0008076f" providerId="ADAL" clId="{D5F1BF7E-3EC4-48ED-8B63-2F6D78CE8B9D}" dt="2022-09-12T13:14:26.704" v="2664" actId="1035"/>
          <ac:cxnSpMkLst>
            <pc:docMk/>
            <pc:sldMk cId="2432106622" sldId="269"/>
            <ac:cxnSpMk id="41" creationId="{6A5CAFA5-B888-4838-801E-0BCB15541D5C}"/>
          </ac:cxnSpMkLst>
        </pc:cxnChg>
      </pc:sldChg>
      <pc:sldChg chg="addSp delSp modSp add mod ord modNotesTx">
        <pc:chgData name="Zoe Hancox" userId="efe935c9-4d02-4f4a-854c-615c0008076f" providerId="ADAL" clId="{D5F1BF7E-3EC4-48ED-8B63-2F6D78CE8B9D}" dt="2022-09-20T19:17:20.635" v="22002" actId="20577"/>
        <pc:sldMkLst>
          <pc:docMk/>
          <pc:sldMk cId="1960160005" sldId="270"/>
        </pc:sldMkLst>
        <pc:spChg chg="mod">
          <ac:chgData name="Zoe Hancox" userId="efe935c9-4d02-4f4a-854c-615c0008076f" providerId="ADAL" clId="{D5F1BF7E-3EC4-48ED-8B63-2F6D78CE8B9D}" dt="2022-09-18T19:38:16.506" v="20611" actId="20577"/>
          <ac:spMkLst>
            <pc:docMk/>
            <pc:sldMk cId="1960160005" sldId="270"/>
            <ac:spMk id="2" creationId="{32C4D28D-5681-4FD8-8240-1C6DF88FF7AA}"/>
          </ac:spMkLst>
        </pc:spChg>
        <pc:spChg chg="add del mod">
          <ac:chgData name="Zoe Hancox" userId="efe935c9-4d02-4f4a-854c-615c0008076f" providerId="ADAL" clId="{D5F1BF7E-3EC4-48ED-8B63-2F6D78CE8B9D}" dt="2022-09-20T19:13:05.987" v="21955" actId="21"/>
          <ac:spMkLst>
            <pc:docMk/>
            <pc:sldMk cId="1960160005" sldId="270"/>
            <ac:spMk id="24" creationId="{B22D3FEE-33FD-4241-8C28-072B691625E5}"/>
          </ac:spMkLst>
        </pc:spChg>
        <pc:picChg chg="add del">
          <ac:chgData name="Zoe Hancox" userId="efe935c9-4d02-4f4a-854c-615c0008076f" providerId="ADAL" clId="{D5F1BF7E-3EC4-48ED-8B63-2F6D78CE8B9D}" dt="2022-09-12T14:42:34.784" v="5943" actId="478"/>
          <ac:picMkLst>
            <pc:docMk/>
            <pc:sldMk cId="1960160005" sldId="270"/>
            <ac:picMk id="3" creationId="{B9BE8317-93EE-4F4E-8EE4-FE17D4F43510}"/>
          </ac:picMkLst>
        </pc:picChg>
        <pc:picChg chg="del">
          <ac:chgData name="Zoe Hancox" userId="efe935c9-4d02-4f4a-854c-615c0008076f" providerId="ADAL" clId="{D5F1BF7E-3EC4-48ED-8B63-2F6D78CE8B9D}" dt="2022-09-12T14:38:41.134" v="5587" actId="478"/>
          <ac:picMkLst>
            <pc:docMk/>
            <pc:sldMk cId="1960160005" sldId="270"/>
            <ac:picMk id="4" creationId="{67B47613-9320-4883-826B-E130ED5E0E82}"/>
          </ac:picMkLst>
        </pc:picChg>
        <pc:picChg chg="add mod">
          <ac:chgData name="Zoe Hancox" userId="efe935c9-4d02-4f4a-854c-615c0008076f" providerId="ADAL" clId="{D5F1BF7E-3EC4-48ED-8B63-2F6D78CE8B9D}" dt="2022-09-20T19:13:02.973" v="21954" actId="1036"/>
          <ac:picMkLst>
            <pc:docMk/>
            <pc:sldMk cId="1960160005" sldId="270"/>
            <ac:picMk id="23" creationId="{67043A16-4519-4DAA-8309-40547CBE563B}"/>
          </ac:picMkLst>
        </pc:picChg>
      </pc:sldChg>
      <pc:sldChg chg="addSp modSp add mod ord modNotesTx">
        <pc:chgData name="Zoe Hancox" userId="efe935c9-4d02-4f4a-854c-615c0008076f" providerId="ADAL" clId="{D5F1BF7E-3EC4-48ED-8B63-2F6D78CE8B9D}" dt="2022-09-20T19:59:23.635" v="23200" actId="20577"/>
        <pc:sldMkLst>
          <pc:docMk/>
          <pc:sldMk cId="1572051840" sldId="271"/>
        </pc:sldMkLst>
        <pc:spChg chg="mod">
          <ac:chgData name="Zoe Hancox" userId="efe935c9-4d02-4f4a-854c-615c0008076f" providerId="ADAL" clId="{D5F1BF7E-3EC4-48ED-8B63-2F6D78CE8B9D}" dt="2022-09-12T15:02:51.759" v="5996" actId="20577"/>
          <ac:spMkLst>
            <pc:docMk/>
            <pc:sldMk cId="1572051840" sldId="271"/>
            <ac:spMk id="2" creationId="{32C4D28D-5681-4FD8-8240-1C6DF88FF7AA}"/>
          </ac:spMkLst>
        </pc:spChg>
        <pc:spChg chg="add mod">
          <ac:chgData name="Zoe Hancox" userId="efe935c9-4d02-4f4a-854c-615c0008076f" providerId="ADAL" clId="{D5F1BF7E-3EC4-48ED-8B63-2F6D78CE8B9D}" dt="2022-09-20T19:59:23.635" v="23200" actId="20577"/>
          <ac:spMkLst>
            <pc:docMk/>
            <pc:sldMk cId="1572051840" sldId="271"/>
            <ac:spMk id="23" creationId="{0FAA6C5A-474E-4460-9148-D29A6FAA7241}"/>
          </ac:spMkLst>
        </pc:spChg>
      </pc:sldChg>
      <pc:sldChg chg="addSp modSp add mod ord modAnim modNotesTx">
        <pc:chgData name="Zoe Hancox" userId="efe935c9-4d02-4f4a-854c-615c0008076f" providerId="ADAL" clId="{D5F1BF7E-3EC4-48ED-8B63-2F6D78CE8B9D}" dt="2022-09-20T19:15:17.002" v="22001"/>
        <pc:sldMkLst>
          <pc:docMk/>
          <pc:sldMk cId="1545728525" sldId="272"/>
        </pc:sldMkLst>
        <pc:spChg chg="mod">
          <ac:chgData name="Zoe Hancox" userId="efe935c9-4d02-4f4a-854c-615c0008076f" providerId="ADAL" clId="{D5F1BF7E-3EC4-48ED-8B63-2F6D78CE8B9D}" dt="2022-09-20T19:13:54.104" v="21976" actId="20577"/>
          <ac:spMkLst>
            <pc:docMk/>
            <pc:sldMk cId="1545728525" sldId="272"/>
            <ac:spMk id="2" creationId="{8ECB3A91-3806-4222-9321-35A71697780F}"/>
          </ac:spMkLst>
        </pc:spChg>
        <pc:spChg chg="mod">
          <ac:chgData name="Zoe Hancox" userId="efe935c9-4d02-4f4a-854c-615c0008076f" providerId="ADAL" clId="{D5F1BF7E-3EC4-48ED-8B63-2F6D78CE8B9D}" dt="2022-09-20T19:15:13.529" v="22000" actId="1076"/>
          <ac:spMkLst>
            <pc:docMk/>
            <pc:sldMk cId="1545728525" sldId="272"/>
            <ac:spMk id="9" creationId="{63465FED-B056-44C9-AF57-8E35FE7AAF4D}"/>
          </ac:spMkLst>
        </pc:spChg>
        <pc:spChg chg="add mod">
          <ac:chgData name="Zoe Hancox" userId="efe935c9-4d02-4f4a-854c-615c0008076f" providerId="ADAL" clId="{D5F1BF7E-3EC4-48ED-8B63-2F6D78CE8B9D}" dt="2022-09-20T19:14:37.744" v="21997" actId="14100"/>
          <ac:spMkLst>
            <pc:docMk/>
            <pc:sldMk cId="1545728525" sldId="272"/>
            <ac:spMk id="22" creationId="{CDDD82C1-445E-4D28-82BD-C8FA4867185C}"/>
          </ac:spMkLst>
        </pc:spChg>
      </pc:sldChg>
      <pc:sldChg chg="addSp delSp modSp add mod modNotesTx">
        <pc:chgData name="Zoe Hancox" userId="efe935c9-4d02-4f4a-854c-615c0008076f" providerId="ADAL" clId="{D5F1BF7E-3EC4-48ED-8B63-2F6D78CE8B9D}" dt="2022-09-20T19:59:53.523" v="23202" actId="113"/>
        <pc:sldMkLst>
          <pc:docMk/>
          <pc:sldMk cId="94818402" sldId="273"/>
        </pc:sldMkLst>
        <pc:spChg chg="mod">
          <ac:chgData name="Zoe Hancox" userId="efe935c9-4d02-4f4a-854c-615c0008076f" providerId="ADAL" clId="{D5F1BF7E-3EC4-48ED-8B63-2F6D78CE8B9D}" dt="2022-09-12T19:14:49.755" v="10454" actId="20577"/>
          <ac:spMkLst>
            <pc:docMk/>
            <pc:sldMk cId="94818402" sldId="273"/>
            <ac:spMk id="2" creationId="{8ECB3A91-3806-4222-9321-35A71697780F}"/>
          </ac:spMkLst>
        </pc:spChg>
        <pc:spChg chg="mod">
          <ac:chgData name="Zoe Hancox" userId="efe935c9-4d02-4f4a-854c-615c0008076f" providerId="ADAL" clId="{D5F1BF7E-3EC4-48ED-8B63-2F6D78CE8B9D}" dt="2022-09-16T19:42:14.929" v="15219" actId="20577"/>
          <ac:spMkLst>
            <pc:docMk/>
            <pc:sldMk cId="94818402" sldId="273"/>
            <ac:spMk id="22" creationId="{F2CA3653-8114-44EC-9155-02986B39033C}"/>
          </ac:spMkLst>
        </pc:spChg>
        <pc:spChg chg="add mod">
          <ac:chgData name="Zoe Hancox" userId="efe935c9-4d02-4f4a-854c-615c0008076f" providerId="ADAL" clId="{D5F1BF7E-3EC4-48ED-8B63-2F6D78CE8B9D}" dt="2022-09-19T15:57:40.386" v="21574" actId="20577"/>
          <ac:spMkLst>
            <pc:docMk/>
            <pc:sldMk cId="94818402" sldId="273"/>
            <ac:spMk id="23" creationId="{BBEEF338-C258-470C-B6F5-955AE4E2611A}"/>
          </ac:spMkLst>
        </pc:spChg>
        <pc:graphicFrameChg chg="del mod modGraphic">
          <ac:chgData name="Zoe Hancox" userId="efe935c9-4d02-4f4a-854c-615c0008076f" providerId="ADAL" clId="{D5F1BF7E-3EC4-48ED-8B63-2F6D78CE8B9D}" dt="2022-09-12T19:28:30.686" v="10701" actId="478"/>
          <ac:graphicFrameMkLst>
            <pc:docMk/>
            <pc:sldMk cId="94818402" sldId="273"/>
            <ac:graphicFrameMk id="20" creationId="{726B9B47-8C0D-4460-87A4-AFAC8D3AD2F1}"/>
          </ac:graphicFrameMkLst>
        </pc:graphicFrameChg>
        <pc:graphicFrameChg chg="add mod modGraphic">
          <ac:chgData name="Zoe Hancox" userId="efe935c9-4d02-4f4a-854c-615c0008076f" providerId="ADAL" clId="{D5F1BF7E-3EC4-48ED-8B63-2F6D78CE8B9D}" dt="2022-09-20T19:59:53.523" v="23202" actId="113"/>
          <ac:graphicFrameMkLst>
            <pc:docMk/>
            <pc:sldMk cId="94818402" sldId="273"/>
            <ac:graphicFrameMk id="24" creationId="{41F16800-6EEE-4C83-A6F8-5B004DCAC136}"/>
          </ac:graphicFrameMkLst>
        </pc:graphicFrameChg>
        <pc:graphicFrameChg chg="add mod modGraphic">
          <ac:chgData name="Zoe Hancox" userId="efe935c9-4d02-4f4a-854c-615c0008076f" providerId="ADAL" clId="{D5F1BF7E-3EC4-48ED-8B63-2F6D78CE8B9D}" dt="2022-09-16T19:40:30.830" v="15152" actId="20577"/>
          <ac:graphicFrameMkLst>
            <pc:docMk/>
            <pc:sldMk cId="94818402" sldId="273"/>
            <ac:graphicFrameMk id="25" creationId="{AE7A3459-AAF1-4302-B57B-6AA9A3F9DA4E}"/>
          </ac:graphicFrameMkLst>
        </pc:graphicFrameChg>
      </pc:sldChg>
      <pc:sldChg chg="addSp delSp modSp new mod ord delAnim modAnim modNotesTx">
        <pc:chgData name="Zoe Hancox" userId="efe935c9-4d02-4f4a-854c-615c0008076f" providerId="ADAL" clId="{D5F1BF7E-3EC4-48ED-8B63-2F6D78CE8B9D}" dt="2022-09-20T19:02:31.234" v="21921" actId="20577"/>
        <pc:sldMkLst>
          <pc:docMk/>
          <pc:sldMk cId="3517438988" sldId="274"/>
        </pc:sldMkLst>
        <pc:spChg chg="mod">
          <ac:chgData name="Zoe Hancox" userId="efe935c9-4d02-4f4a-854c-615c0008076f" providerId="ADAL" clId="{D5F1BF7E-3EC4-48ED-8B63-2F6D78CE8B9D}" dt="2022-09-18T11:31:44.447" v="15393" actId="20577"/>
          <ac:spMkLst>
            <pc:docMk/>
            <pc:sldMk cId="3517438988" sldId="274"/>
            <ac:spMk id="2" creationId="{5B56E926-6F1A-407D-B376-1C22CF1E2198}"/>
          </ac:spMkLst>
        </pc:spChg>
        <pc:spChg chg="add del mod">
          <ac:chgData name="Zoe Hancox" userId="efe935c9-4d02-4f4a-854c-615c0008076f" providerId="ADAL" clId="{D5F1BF7E-3EC4-48ED-8B63-2F6D78CE8B9D}" dt="2022-09-18T13:51:32.845" v="17414" actId="478"/>
          <ac:spMkLst>
            <pc:docMk/>
            <pc:sldMk cId="3517438988" sldId="274"/>
            <ac:spMk id="3" creationId="{F511AD7E-6157-46D3-8F82-DEC78720D5D3}"/>
          </ac:spMkLst>
        </pc:spChg>
        <pc:spChg chg="del mod topLvl">
          <ac:chgData name="Zoe Hancox" userId="efe935c9-4d02-4f4a-854c-615c0008076f" providerId="ADAL" clId="{D5F1BF7E-3EC4-48ED-8B63-2F6D78CE8B9D}" dt="2022-09-18T12:20:05.963" v="16085" actId="478"/>
          <ac:spMkLst>
            <pc:docMk/>
            <pc:sldMk cId="3517438988" sldId="274"/>
            <ac:spMk id="6" creationId="{CA67D7BA-B30A-4CD2-AD0E-1CE8617EE171}"/>
          </ac:spMkLst>
        </pc:spChg>
        <pc:spChg chg="mod">
          <ac:chgData name="Zoe Hancox" userId="efe935c9-4d02-4f4a-854c-615c0008076f" providerId="ADAL" clId="{D5F1BF7E-3EC4-48ED-8B63-2F6D78CE8B9D}" dt="2022-09-18T12:19:58.136" v="16084" actId="207"/>
          <ac:spMkLst>
            <pc:docMk/>
            <pc:sldMk cId="3517438988" sldId="274"/>
            <ac:spMk id="7" creationId="{917D8D8A-B61B-45AD-ACFA-00C6CE6B8443}"/>
          </ac:spMkLst>
        </pc:spChg>
        <pc:spChg chg="mod">
          <ac:chgData name="Zoe Hancox" userId="efe935c9-4d02-4f4a-854c-615c0008076f" providerId="ADAL" clId="{D5F1BF7E-3EC4-48ED-8B63-2F6D78CE8B9D}" dt="2022-09-18T12:20:16.029" v="16087" actId="255"/>
          <ac:spMkLst>
            <pc:docMk/>
            <pc:sldMk cId="3517438988" sldId="274"/>
            <ac:spMk id="8" creationId="{30477CDA-33BE-4495-81F5-0908526F35A7}"/>
          </ac:spMkLst>
        </pc:spChg>
        <pc:spChg chg="mod">
          <ac:chgData name="Zoe Hancox" userId="efe935c9-4d02-4f4a-854c-615c0008076f" providerId="ADAL" clId="{D5F1BF7E-3EC4-48ED-8B63-2F6D78CE8B9D}" dt="2022-09-18T12:19:58.136" v="16084" actId="207"/>
          <ac:spMkLst>
            <pc:docMk/>
            <pc:sldMk cId="3517438988" sldId="274"/>
            <ac:spMk id="9" creationId="{F121F8B3-0F3E-4768-B7B2-8AB928466D34}"/>
          </ac:spMkLst>
        </pc:spChg>
        <pc:spChg chg="mod">
          <ac:chgData name="Zoe Hancox" userId="efe935c9-4d02-4f4a-854c-615c0008076f" providerId="ADAL" clId="{D5F1BF7E-3EC4-48ED-8B63-2F6D78CE8B9D}" dt="2022-09-18T12:22:11.536" v="16160" actId="20577"/>
          <ac:spMkLst>
            <pc:docMk/>
            <pc:sldMk cId="3517438988" sldId="274"/>
            <ac:spMk id="10" creationId="{AAC0E4F3-DD5A-4BFF-B716-3219EDE0DE26}"/>
          </ac:spMkLst>
        </pc:spChg>
        <pc:spChg chg="mod">
          <ac:chgData name="Zoe Hancox" userId="efe935c9-4d02-4f4a-854c-615c0008076f" providerId="ADAL" clId="{D5F1BF7E-3EC4-48ED-8B63-2F6D78CE8B9D}" dt="2022-09-18T12:19:58.136" v="16084" actId="207"/>
          <ac:spMkLst>
            <pc:docMk/>
            <pc:sldMk cId="3517438988" sldId="274"/>
            <ac:spMk id="11" creationId="{6A5FBBE8-2AC4-48F4-9E66-57102DA9C34E}"/>
          </ac:spMkLst>
        </pc:spChg>
        <pc:spChg chg="mod">
          <ac:chgData name="Zoe Hancox" userId="efe935c9-4d02-4f4a-854c-615c0008076f" providerId="ADAL" clId="{D5F1BF7E-3EC4-48ED-8B63-2F6D78CE8B9D}" dt="2022-09-18T12:19:58.136" v="16084" actId="207"/>
          <ac:spMkLst>
            <pc:docMk/>
            <pc:sldMk cId="3517438988" sldId="274"/>
            <ac:spMk id="12" creationId="{EA29B894-7EF7-4A18-A532-1768F40B7CEB}"/>
          </ac:spMkLst>
        </pc:spChg>
        <pc:spChg chg="mod">
          <ac:chgData name="Zoe Hancox" userId="efe935c9-4d02-4f4a-854c-615c0008076f" providerId="ADAL" clId="{D5F1BF7E-3EC4-48ED-8B63-2F6D78CE8B9D}" dt="2022-09-18T12:19:58.136" v="16084" actId="207"/>
          <ac:spMkLst>
            <pc:docMk/>
            <pc:sldMk cId="3517438988" sldId="274"/>
            <ac:spMk id="13" creationId="{CB3BFDB7-9D18-47E3-85CE-23E83F502C6C}"/>
          </ac:spMkLst>
        </pc:spChg>
        <pc:spChg chg="mod">
          <ac:chgData name="Zoe Hancox" userId="efe935c9-4d02-4f4a-854c-615c0008076f" providerId="ADAL" clId="{D5F1BF7E-3EC4-48ED-8B63-2F6D78CE8B9D}" dt="2022-09-18T12:19:58.136" v="16084" actId="207"/>
          <ac:spMkLst>
            <pc:docMk/>
            <pc:sldMk cId="3517438988" sldId="274"/>
            <ac:spMk id="14" creationId="{B602C282-D287-418D-A6B3-583410D1286C}"/>
          </ac:spMkLst>
        </pc:spChg>
        <pc:spChg chg="mod">
          <ac:chgData name="Zoe Hancox" userId="efe935c9-4d02-4f4a-854c-615c0008076f" providerId="ADAL" clId="{D5F1BF7E-3EC4-48ED-8B63-2F6D78CE8B9D}" dt="2022-09-18T12:22:09.663" v="16159" actId="20577"/>
          <ac:spMkLst>
            <pc:docMk/>
            <pc:sldMk cId="3517438988" sldId="274"/>
            <ac:spMk id="15" creationId="{0ABA7875-59A0-4F27-AB36-81958FFF6C4E}"/>
          </ac:spMkLst>
        </pc:spChg>
        <pc:spChg chg="mod">
          <ac:chgData name="Zoe Hancox" userId="efe935c9-4d02-4f4a-854c-615c0008076f" providerId="ADAL" clId="{D5F1BF7E-3EC4-48ED-8B63-2F6D78CE8B9D}" dt="2022-09-18T12:22:14.868" v="16161" actId="20577"/>
          <ac:spMkLst>
            <pc:docMk/>
            <pc:sldMk cId="3517438988" sldId="274"/>
            <ac:spMk id="16" creationId="{51BAB108-5F04-432E-9A0C-28AAC6A94B16}"/>
          </ac:spMkLst>
        </pc:spChg>
        <pc:spChg chg="mod">
          <ac:chgData name="Zoe Hancox" userId="efe935c9-4d02-4f4a-854c-615c0008076f" providerId="ADAL" clId="{D5F1BF7E-3EC4-48ED-8B63-2F6D78CE8B9D}" dt="2022-09-18T12:19:58.136" v="16084" actId="207"/>
          <ac:spMkLst>
            <pc:docMk/>
            <pc:sldMk cId="3517438988" sldId="274"/>
            <ac:spMk id="17" creationId="{9EDD8341-2A2A-40EB-A6B8-D46251981236}"/>
          </ac:spMkLst>
        </pc:spChg>
        <pc:spChg chg="mod">
          <ac:chgData name="Zoe Hancox" userId="efe935c9-4d02-4f4a-854c-615c0008076f" providerId="ADAL" clId="{D5F1BF7E-3EC4-48ED-8B63-2F6D78CE8B9D}" dt="2022-09-18T12:19:58.136" v="16084" actId="207"/>
          <ac:spMkLst>
            <pc:docMk/>
            <pc:sldMk cId="3517438988" sldId="274"/>
            <ac:spMk id="18" creationId="{3BD67E56-BE51-4412-AC2B-EDA994581C7C}"/>
          </ac:spMkLst>
        </pc:spChg>
        <pc:spChg chg="mod">
          <ac:chgData name="Zoe Hancox" userId="efe935c9-4d02-4f4a-854c-615c0008076f" providerId="ADAL" clId="{D5F1BF7E-3EC4-48ED-8B63-2F6D78CE8B9D}" dt="2022-09-18T12:19:58.136" v="16084" actId="207"/>
          <ac:spMkLst>
            <pc:docMk/>
            <pc:sldMk cId="3517438988" sldId="274"/>
            <ac:spMk id="19" creationId="{A391BF28-0F37-421C-ADB8-8849C0682FA5}"/>
          </ac:spMkLst>
        </pc:spChg>
        <pc:spChg chg="mod">
          <ac:chgData name="Zoe Hancox" userId="efe935c9-4d02-4f4a-854c-615c0008076f" providerId="ADAL" clId="{D5F1BF7E-3EC4-48ED-8B63-2F6D78CE8B9D}" dt="2022-09-18T12:19:58.136" v="16084" actId="207"/>
          <ac:spMkLst>
            <pc:docMk/>
            <pc:sldMk cId="3517438988" sldId="274"/>
            <ac:spMk id="20" creationId="{069EFBF7-2716-47E2-B117-9C7CFB45DE02}"/>
          </ac:spMkLst>
        </pc:spChg>
        <pc:spChg chg="mod">
          <ac:chgData name="Zoe Hancox" userId="efe935c9-4d02-4f4a-854c-615c0008076f" providerId="ADAL" clId="{D5F1BF7E-3EC4-48ED-8B63-2F6D78CE8B9D}" dt="2022-09-18T12:22:06.936" v="16158" actId="20577"/>
          <ac:spMkLst>
            <pc:docMk/>
            <pc:sldMk cId="3517438988" sldId="274"/>
            <ac:spMk id="21" creationId="{60148739-FDA2-4DF3-A6AD-1C3FEA2263DD}"/>
          </ac:spMkLst>
        </pc:spChg>
        <pc:spChg chg="mod">
          <ac:chgData name="Zoe Hancox" userId="efe935c9-4d02-4f4a-854c-615c0008076f" providerId="ADAL" clId="{D5F1BF7E-3EC4-48ED-8B63-2F6D78CE8B9D}" dt="2022-09-18T12:19:58.136" v="16084" actId="207"/>
          <ac:spMkLst>
            <pc:docMk/>
            <pc:sldMk cId="3517438988" sldId="274"/>
            <ac:spMk id="22" creationId="{B06F7CEF-F233-40F4-8AB1-53AFB64DB996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24" creationId="{4DC40E7F-CDF4-4487-994E-E8F6035940F2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25" creationId="{67542114-01A3-4E23-A43D-933298D49410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26" creationId="{50E2C2DD-3C7C-4521-8D28-A83E88B37CA0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27" creationId="{A85D3420-0624-45F7-A2E4-C4FEAE3F1815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28" creationId="{166433A8-110C-408F-8126-E2A2D164439C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29" creationId="{CC5E212F-6D67-4C29-A371-33D2F8730E2C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30" creationId="{C9436C81-6D5B-458C-82D3-28FF10B97CAE}"/>
          </ac:spMkLst>
        </pc:spChg>
        <pc:spChg chg="mod">
          <ac:chgData name="Zoe Hancox" userId="efe935c9-4d02-4f4a-854c-615c0008076f" providerId="ADAL" clId="{D5F1BF7E-3EC4-48ED-8B63-2F6D78CE8B9D}" dt="2022-09-20T19:00:52.969" v="21885" actId="20577"/>
          <ac:spMkLst>
            <pc:docMk/>
            <pc:sldMk cId="3517438988" sldId="274"/>
            <ac:spMk id="31" creationId="{9BF78722-7491-4940-A926-BC66EE2425FC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32" creationId="{9D881D0E-9139-4B83-A6B8-5BCB9C478376}"/>
          </ac:spMkLst>
        </pc:spChg>
        <pc:spChg chg="mod">
          <ac:chgData name="Zoe Hancox" userId="efe935c9-4d02-4f4a-854c-615c0008076f" providerId="ADAL" clId="{D5F1BF7E-3EC4-48ED-8B63-2F6D78CE8B9D}" dt="2022-09-20T19:01:21.745" v="21891" actId="20577"/>
          <ac:spMkLst>
            <pc:docMk/>
            <pc:sldMk cId="3517438988" sldId="274"/>
            <ac:spMk id="33" creationId="{18EBCED7-4609-404B-B6B8-A3B0682ED886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34" creationId="{100AEE6E-DFE9-44CA-802E-A6F99232EBF4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35" creationId="{8B05550D-B276-4655-AECB-107C091CBEFC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36" creationId="{11FE7100-9137-4C70-BAC5-E257F450410F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37" creationId="{AB51661C-BB04-4268-8A2B-FA1BED882942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38" creationId="{743A466C-3CB8-4FA8-ABCD-E1FB06B1FE74}"/>
          </ac:spMkLst>
        </pc:spChg>
        <pc:spChg chg="mod">
          <ac:chgData name="Zoe Hancox" userId="efe935c9-4d02-4f4a-854c-615c0008076f" providerId="ADAL" clId="{D5F1BF7E-3EC4-48ED-8B63-2F6D78CE8B9D}" dt="2022-09-18T12:19:53.191" v="16083" actId="207"/>
          <ac:spMkLst>
            <pc:docMk/>
            <pc:sldMk cId="3517438988" sldId="274"/>
            <ac:spMk id="39" creationId="{3BB8E2C5-1EF1-48F3-97BB-B71BE6B8C70E}"/>
          </ac:spMkLst>
        </pc:spChg>
        <pc:spChg chg="del mod ord topLvl">
          <ac:chgData name="Zoe Hancox" userId="efe935c9-4d02-4f4a-854c-615c0008076f" providerId="ADAL" clId="{D5F1BF7E-3EC4-48ED-8B63-2F6D78CE8B9D}" dt="2022-09-18T12:18:57.081" v="16073" actId="478"/>
          <ac:spMkLst>
            <pc:docMk/>
            <pc:sldMk cId="3517438988" sldId="274"/>
            <ac:spMk id="42" creationId="{95DC3B29-54BA-447A-BF0A-5DDE27CB4862}"/>
          </ac:spMkLst>
        </pc:spChg>
        <pc:spChg chg="mod">
          <ac:chgData name="Zoe Hancox" userId="efe935c9-4d02-4f4a-854c-615c0008076f" providerId="ADAL" clId="{D5F1BF7E-3EC4-48ED-8B63-2F6D78CE8B9D}" dt="2022-09-18T12:18:37.787" v="16069" actId="207"/>
          <ac:spMkLst>
            <pc:docMk/>
            <pc:sldMk cId="3517438988" sldId="274"/>
            <ac:spMk id="43" creationId="{6C8EF716-8EE7-4720-A364-ACB20912CA3C}"/>
          </ac:spMkLst>
        </pc:spChg>
        <pc:spChg chg="mod">
          <ac:chgData name="Zoe Hancox" userId="efe935c9-4d02-4f4a-854c-615c0008076f" providerId="ADAL" clId="{D5F1BF7E-3EC4-48ED-8B63-2F6D78CE8B9D}" dt="2022-09-18T12:18:37.787" v="16069" actId="207"/>
          <ac:spMkLst>
            <pc:docMk/>
            <pc:sldMk cId="3517438988" sldId="274"/>
            <ac:spMk id="44" creationId="{31436676-3C08-47E8-966A-F864F2E88CDC}"/>
          </ac:spMkLst>
        </pc:spChg>
        <pc:spChg chg="mod">
          <ac:chgData name="Zoe Hancox" userId="efe935c9-4d02-4f4a-854c-615c0008076f" providerId="ADAL" clId="{D5F1BF7E-3EC4-48ED-8B63-2F6D78CE8B9D}" dt="2022-09-18T12:18:37.787" v="16069" actId="207"/>
          <ac:spMkLst>
            <pc:docMk/>
            <pc:sldMk cId="3517438988" sldId="274"/>
            <ac:spMk id="45" creationId="{6A2CBAF9-7613-4952-A8BE-64EBF7F9CF30}"/>
          </ac:spMkLst>
        </pc:spChg>
        <pc:spChg chg="mod">
          <ac:chgData name="Zoe Hancox" userId="efe935c9-4d02-4f4a-854c-615c0008076f" providerId="ADAL" clId="{D5F1BF7E-3EC4-48ED-8B63-2F6D78CE8B9D}" dt="2022-09-18T12:21:50.870" v="16155" actId="20577"/>
          <ac:spMkLst>
            <pc:docMk/>
            <pc:sldMk cId="3517438988" sldId="274"/>
            <ac:spMk id="46" creationId="{7DC3C756-9FB1-4A98-A23F-8A5A07E07EF6}"/>
          </ac:spMkLst>
        </pc:spChg>
        <pc:spChg chg="mod">
          <ac:chgData name="Zoe Hancox" userId="efe935c9-4d02-4f4a-854c-615c0008076f" providerId="ADAL" clId="{D5F1BF7E-3EC4-48ED-8B63-2F6D78CE8B9D}" dt="2022-09-18T12:18:37.787" v="16069" actId="207"/>
          <ac:spMkLst>
            <pc:docMk/>
            <pc:sldMk cId="3517438988" sldId="274"/>
            <ac:spMk id="47" creationId="{BE8992EB-B07B-409C-801D-457BFDDE14E9}"/>
          </ac:spMkLst>
        </pc:spChg>
        <pc:spChg chg="mod">
          <ac:chgData name="Zoe Hancox" userId="efe935c9-4d02-4f4a-854c-615c0008076f" providerId="ADAL" clId="{D5F1BF7E-3EC4-48ED-8B63-2F6D78CE8B9D}" dt="2022-09-18T13:41:49.339" v="16948" actId="20577"/>
          <ac:spMkLst>
            <pc:docMk/>
            <pc:sldMk cId="3517438988" sldId="274"/>
            <ac:spMk id="48" creationId="{34BE3E93-98F7-415B-9B74-AC91F080C993}"/>
          </ac:spMkLst>
        </pc:spChg>
        <pc:spChg chg="mod">
          <ac:chgData name="Zoe Hancox" userId="efe935c9-4d02-4f4a-854c-615c0008076f" providerId="ADAL" clId="{D5F1BF7E-3EC4-48ED-8B63-2F6D78CE8B9D}" dt="2022-09-18T12:18:37.787" v="16069" actId="207"/>
          <ac:spMkLst>
            <pc:docMk/>
            <pc:sldMk cId="3517438988" sldId="274"/>
            <ac:spMk id="49" creationId="{4CE1D82E-3C77-493A-88A1-09CAD1A2D729}"/>
          </ac:spMkLst>
        </pc:spChg>
        <pc:spChg chg="mod">
          <ac:chgData name="Zoe Hancox" userId="efe935c9-4d02-4f4a-854c-615c0008076f" providerId="ADAL" clId="{D5F1BF7E-3EC4-48ED-8B63-2F6D78CE8B9D}" dt="2022-09-18T12:18:37.787" v="16069" actId="207"/>
          <ac:spMkLst>
            <pc:docMk/>
            <pc:sldMk cId="3517438988" sldId="274"/>
            <ac:spMk id="50" creationId="{60DBDEB9-89E5-4C63-90A4-B8EF19608E6D}"/>
          </ac:spMkLst>
        </pc:spChg>
        <pc:spChg chg="mod">
          <ac:chgData name="Zoe Hancox" userId="efe935c9-4d02-4f4a-854c-615c0008076f" providerId="ADAL" clId="{D5F1BF7E-3EC4-48ED-8B63-2F6D78CE8B9D}" dt="2022-09-18T12:18:37.787" v="16069" actId="207"/>
          <ac:spMkLst>
            <pc:docMk/>
            <pc:sldMk cId="3517438988" sldId="274"/>
            <ac:spMk id="51" creationId="{49A420BB-CA6C-4C2E-961D-00BAB30A3638}"/>
          </ac:spMkLst>
        </pc:spChg>
        <pc:spChg chg="mod">
          <ac:chgData name="Zoe Hancox" userId="efe935c9-4d02-4f4a-854c-615c0008076f" providerId="ADAL" clId="{D5F1BF7E-3EC4-48ED-8B63-2F6D78CE8B9D}" dt="2022-09-18T12:18:37.787" v="16069" actId="207"/>
          <ac:spMkLst>
            <pc:docMk/>
            <pc:sldMk cId="3517438988" sldId="274"/>
            <ac:spMk id="52" creationId="{4E3D4A30-A8F9-44E3-B1AF-7D31E59B4EBA}"/>
          </ac:spMkLst>
        </pc:spChg>
        <pc:spChg chg="mod">
          <ac:chgData name="Zoe Hancox" userId="efe935c9-4d02-4f4a-854c-615c0008076f" providerId="ADAL" clId="{D5F1BF7E-3EC4-48ED-8B63-2F6D78CE8B9D}" dt="2022-09-18T12:21:41.441" v="16152" actId="20577"/>
          <ac:spMkLst>
            <pc:docMk/>
            <pc:sldMk cId="3517438988" sldId="274"/>
            <ac:spMk id="53" creationId="{4559FC67-3151-4C35-A647-E89BCAE61E61}"/>
          </ac:spMkLst>
        </pc:spChg>
        <pc:spChg chg="mod">
          <ac:chgData name="Zoe Hancox" userId="efe935c9-4d02-4f4a-854c-615c0008076f" providerId="ADAL" clId="{D5F1BF7E-3EC4-48ED-8B63-2F6D78CE8B9D}" dt="2022-09-18T12:18:37.787" v="16069" actId="207"/>
          <ac:spMkLst>
            <pc:docMk/>
            <pc:sldMk cId="3517438988" sldId="274"/>
            <ac:spMk id="54" creationId="{38A2184A-FC44-4C29-B9E6-B7B4655855E5}"/>
          </ac:spMkLst>
        </pc:spChg>
        <pc:spChg chg="mod">
          <ac:chgData name="Zoe Hancox" userId="efe935c9-4d02-4f4a-854c-615c0008076f" providerId="ADAL" clId="{D5F1BF7E-3EC4-48ED-8B63-2F6D78CE8B9D}" dt="2022-09-18T12:18:37.787" v="16069" actId="207"/>
          <ac:spMkLst>
            <pc:docMk/>
            <pc:sldMk cId="3517438988" sldId="274"/>
            <ac:spMk id="55" creationId="{C00BA574-A4A4-4D22-8D75-B1EA46A80141}"/>
          </ac:spMkLst>
        </pc:spChg>
        <pc:spChg chg="mod">
          <ac:chgData name="Zoe Hancox" userId="efe935c9-4d02-4f4a-854c-615c0008076f" providerId="ADAL" clId="{D5F1BF7E-3EC4-48ED-8B63-2F6D78CE8B9D}" dt="2022-09-18T12:21:48.238" v="16154" actId="20577"/>
          <ac:spMkLst>
            <pc:docMk/>
            <pc:sldMk cId="3517438988" sldId="274"/>
            <ac:spMk id="56" creationId="{2C1AD4A9-67EC-4320-A9D7-E9976FA2AE59}"/>
          </ac:spMkLst>
        </pc:spChg>
        <pc:spChg chg="mod">
          <ac:chgData name="Zoe Hancox" userId="efe935c9-4d02-4f4a-854c-615c0008076f" providerId="ADAL" clId="{D5F1BF7E-3EC4-48ED-8B63-2F6D78CE8B9D}" dt="2022-09-18T12:18:37.787" v="16069" actId="207"/>
          <ac:spMkLst>
            <pc:docMk/>
            <pc:sldMk cId="3517438988" sldId="274"/>
            <ac:spMk id="57" creationId="{CD4FA53A-0F8A-4F1E-ABB9-B56D2586FEE2}"/>
          </ac:spMkLst>
        </pc:spChg>
        <pc:spChg chg="mod">
          <ac:chgData name="Zoe Hancox" userId="efe935c9-4d02-4f4a-854c-615c0008076f" providerId="ADAL" clId="{D5F1BF7E-3EC4-48ED-8B63-2F6D78CE8B9D}" dt="2022-09-18T12:18:37.787" v="16069" actId="207"/>
          <ac:spMkLst>
            <pc:docMk/>
            <pc:sldMk cId="3517438988" sldId="274"/>
            <ac:spMk id="58" creationId="{C27F8B6E-F6F3-4F4E-BD3A-1FC7A7202C58}"/>
          </ac:spMkLst>
        </pc:spChg>
        <pc:spChg chg="mod">
          <ac:chgData name="Zoe Hancox" userId="efe935c9-4d02-4f4a-854c-615c0008076f" providerId="ADAL" clId="{D5F1BF7E-3EC4-48ED-8B63-2F6D78CE8B9D}" dt="2022-09-18T12:18:31.409" v="16068" actId="207"/>
          <ac:spMkLst>
            <pc:docMk/>
            <pc:sldMk cId="3517438988" sldId="274"/>
            <ac:spMk id="60" creationId="{7012CEC6-C195-48EA-8602-FB4DCAAB643E}"/>
          </ac:spMkLst>
        </pc:spChg>
        <pc:spChg chg="mod">
          <ac:chgData name="Zoe Hancox" userId="efe935c9-4d02-4f4a-854c-615c0008076f" providerId="ADAL" clId="{D5F1BF7E-3EC4-48ED-8B63-2F6D78CE8B9D}" dt="2022-09-18T12:18:31.409" v="16068" actId="207"/>
          <ac:spMkLst>
            <pc:docMk/>
            <pc:sldMk cId="3517438988" sldId="274"/>
            <ac:spMk id="61" creationId="{0DF70F50-B0F4-4CE0-8884-9965AE7F42AB}"/>
          </ac:spMkLst>
        </pc:spChg>
        <pc:spChg chg="mod">
          <ac:chgData name="Zoe Hancox" userId="efe935c9-4d02-4f4a-854c-615c0008076f" providerId="ADAL" clId="{D5F1BF7E-3EC4-48ED-8B63-2F6D78CE8B9D}" dt="2022-09-18T12:18:31.409" v="16068" actId="207"/>
          <ac:spMkLst>
            <pc:docMk/>
            <pc:sldMk cId="3517438988" sldId="274"/>
            <ac:spMk id="62" creationId="{3EFF0A7C-DA07-4D36-B542-DA384B7B5BFF}"/>
          </ac:spMkLst>
        </pc:spChg>
        <pc:spChg chg="mod">
          <ac:chgData name="Zoe Hancox" userId="efe935c9-4d02-4f4a-854c-615c0008076f" providerId="ADAL" clId="{D5F1BF7E-3EC4-48ED-8B63-2F6D78CE8B9D}" dt="2022-09-18T12:18:31.409" v="16068" actId="207"/>
          <ac:spMkLst>
            <pc:docMk/>
            <pc:sldMk cId="3517438988" sldId="274"/>
            <ac:spMk id="63" creationId="{7126D9D0-04AF-4C99-A23E-EE3AC7956ABC}"/>
          </ac:spMkLst>
        </pc:spChg>
        <pc:spChg chg="mod">
          <ac:chgData name="Zoe Hancox" userId="efe935c9-4d02-4f4a-854c-615c0008076f" providerId="ADAL" clId="{D5F1BF7E-3EC4-48ED-8B63-2F6D78CE8B9D}" dt="2022-09-18T12:21:31.212" v="16150" actId="20577"/>
          <ac:spMkLst>
            <pc:docMk/>
            <pc:sldMk cId="3517438988" sldId="274"/>
            <ac:spMk id="64" creationId="{7D4B0E40-D8FB-4B29-96A4-A9D4A8853A1B}"/>
          </ac:spMkLst>
        </pc:spChg>
        <pc:spChg chg="mod">
          <ac:chgData name="Zoe Hancox" userId="efe935c9-4d02-4f4a-854c-615c0008076f" providerId="ADAL" clId="{D5F1BF7E-3EC4-48ED-8B63-2F6D78CE8B9D}" dt="2022-09-18T12:18:31.409" v="16068" actId="207"/>
          <ac:spMkLst>
            <pc:docMk/>
            <pc:sldMk cId="3517438988" sldId="274"/>
            <ac:spMk id="65" creationId="{B05CAE0B-1ADC-4797-BE55-0A62DB7C957A}"/>
          </ac:spMkLst>
        </pc:spChg>
        <pc:spChg chg="mod">
          <ac:chgData name="Zoe Hancox" userId="efe935c9-4d02-4f4a-854c-615c0008076f" providerId="ADAL" clId="{D5F1BF7E-3EC4-48ED-8B63-2F6D78CE8B9D}" dt="2022-09-18T12:18:31.409" v="16068" actId="207"/>
          <ac:spMkLst>
            <pc:docMk/>
            <pc:sldMk cId="3517438988" sldId="274"/>
            <ac:spMk id="66" creationId="{6B549438-042F-4A60-81C4-D850B99ED6C3}"/>
          </ac:spMkLst>
        </pc:spChg>
        <pc:spChg chg="mod">
          <ac:chgData name="Zoe Hancox" userId="efe935c9-4d02-4f4a-854c-615c0008076f" providerId="ADAL" clId="{D5F1BF7E-3EC4-48ED-8B63-2F6D78CE8B9D}" dt="2022-09-18T12:21:36.149" v="16151" actId="20577"/>
          <ac:spMkLst>
            <pc:docMk/>
            <pc:sldMk cId="3517438988" sldId="274"/>
            <ac:spMk id="67" creationId="{DA38DA7B-10C9-43D2-8A04-A840FE15CD3A}"/>
          </ac:spMkLst>
        </pc:spChg>
        <pc:spChg chg="mod">
          <ac:chgData name="Zoe Hancox" userId="efe935c9-4d02-4f4a-854c-615c0008076f" providerId="ADAL" clId="{D5F1BF7E-3EC4-48ED-8B63-2F6D78CE8B9D}" dt="2022-09-18T12:18:31.409" v="16068" actId="207"/>
          <ac:spMkLst>
            <pc:docMk/>
            <pc:sldMk cId="3517438988" sldId="274"/>
            <ac:spMk id="68" creationId="{EA232BB0-4163-47BF-884F-3C18D8BCDEF2}"/>
          </ac:spMkLst>
        </pc:spChg>
        <pc:spChg chg="mod">
          <ac:chgData name="Zoe Hancox" userId="efe935c9-4d02-4f4a-854c-615c0008076f" providerId="ADAL" clId="{D5F1BF7E-3EC4-48ED-8B63-2F6D78CE8B9D}" dt="2022-09-20T19:01:26.871" v="21893" actId="20577"/>
          <ac:spMkLst>
            <pc:docMk/>
            <pc:sldMk cId="3517438988" sldId="274"/>
            <ac:spMk id="69" creationId="{9A49D97D-E843-4B78-AF4C-9590867D9F48}"/>
          </ac:spMkLst>
        </pc:spChg>
        <pc:spChg chg="mod">
          <ac:chgData name="Zoe Hancox" userId="efe935c9-4d02-4f4a-854c-615c0008076f" providerId="ADAL" clId="{D5F1BF7E-3EC4-48ED-8B63-2F6D78CE8B9D}" dt="2022-09-18T12:18:31.409" v="16068" actId="207"/>
          <ac:spMkLst>
            <pc:docMk/>
            <pc:sldMk cId="3517438988" sldId="274"/>
            <ac:spMk id="70" creationId="{7B989F55-0D21-4AEE-8C69-999F6EFD1688}"/>
          </ac:spMkLst>
        </pc:spChg>
        <pc:spChg chg="mod">
          <ac:chgData name="Zoe Hancox" userId="efe935c9-4d02-4f4a-854c-615c0008076f" providerId="ADAL" clId="{D5F1BF7E-3EC4-48ED-8B63-2F6D78CE8B9D}" dt="2022-09-18T12:18:31.409" v="16068" actId="207"/>
          <ac:spMkLst>
            <pc:docMk/>
            <pc:sldMk cId="3517438988" sldId="274"/>
            <ac:spMk id="71" creationId="{95D4ECAD-5EEB-4A28-A5C9-1629C2054A8D}"/>
          </ac:spMkLst>
        </pc:spChg>
        <pc:spChg chg="mod">
          <ac:chgData name="Zoe Hancox" userId="efe935c9-4d02-4f4a-854c-615c0008076f" providerId="ADAL" clId="{D5F1BF7E-3EC4-48ED-8B63-2F6D78CE8B9D}" dt="2022-09-18T12:18:31.409" v="16068" actId="207"/>
          <ac:spMkLst>
            <pc:docMk/>
            <pc:sldMk cId="3517438988" sldId="274"/>
            <ac:spMk id="72" creationId="{9904F3FF-B08B-4966-AE90-9DA25B34A7B3}"/>
          </ac:spMkLst>
        </pc:spChg>
        <pc:spChg chg="mod">
          <ac:chgData name="Zoe Hancox" userId="efe935c9-4d02-4f4a-854c-615c0008076f" providerId="ADAL" clId="{D5F1BF7E-3EC4-48ED-8B63-2F6D78CE8B9D}" dt="2022-09-18T12:18:31.409" v="16068" actId="207"/>
          <ac:spMkLst>
            <pc:docMk/>
            <pc:sldMk cId="3517438988" sldId="274"/>
            <ac:spMk id="73" creationId="{8BE75BFF-6A81-4F72-82D2-2D92BB595F9A}"/>
          </ac:spMkLst>
        </pc:spChg>
        <pc:spChg chg="mod">
          <ac:chgData name="Zoe Hancox" userId="efe935c9-4d02-4f4a-854c-615c0008076f" providerId="ADAL" clId="{D5F1BF7E-3EC4-48ED-8B63-2F6D78CE8B9D}" dt="2022-09-18T12:21:16.679" v="16149" actId="20577"/>
          <ac:spMkLst>
            <pc:docMk/>
            <pc:sldMk cId="3517438988" sldId="274"/>
            <ac:spMk id="74" creationId="{1086A6A3-D2D4-4BC7-844A-5E56822811F1}"/>
          </ac:spMkLst>
        </pc:spChg>
        <pc:spChg chg="mod">
          <ac:chgData name="Zoe Hancox" userId="efe935c9-4d02-4f4a-854c-615c0008076f" providerId="ADAL" clId="{D5F1BF7E-3EC4-48ED-8B63-2F6D78CE8B9D}" dt="2022-09-18T12:18:31.409" v="16068" actId="207"/>
          <ac:spMkLst>
            <pc:docMk/>
            <pc:sldMk cId="3517438988" sldId="274"/>
            <ac:spMk id="75" creationId="{27CC6220-0C49-4546-BC6A-FE08D6FB8E78}"/>
          </ac:spMkLst>
        </pc:spChg>
        <pc:spChg chg="add del mod">
          <ac:chgData name="Zoe Hancox" userId="efe935c9-4d02-4f4a-854c-615c0008076f" providerId="ADAL" clId="{D5F1BF7E-3EC4-48ED-8B63-2F6D78CE8B9D}" dt="2022-09-18T12:16:05.437" v="16026" actId="478"/>
          <ac:spMkLst>
            <pc:docMk/>
            <pc:sldMk cId="3517438988" sldId="274"/>
            <ac:spMk id="76" creationId="{7072A2B8-65D2-4812-8850-082E86851A55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77" creationId="{BB2045A4-DB3B-475F-84C3-42DC6515FD6E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78" creationId="{8EC78F71-5A18-4B03-88C5-DACF4AF184B9}"/>
          </ac:spMkLst>
        </pc:spChg>
        <pc:spChg chg="add del mod">
          <ac:chgData name="Zoe Hancox" userId="efe935c9-4d02-4f4a-854c-615c0008076f" providerId="ADAL" clId="{D5F1BF7E-3EC4-48ED-8B63-2F6D78CE8B9D}" dt="2022-09-18T12:23:09.808" v="16168" actId="478"/>
          <ac:spMkLst>
            <pc:docMk/>
            <pc:sldMk cId="3517438988" sldId="274"/>
            <ac:spMk id="79" creationId="{2FD13B17-BA23-4178-880C-11EAE443EACC}"/>
          </ac:spMkLst>
        </pc:spChg>
        <pc:spChg chg="add del mod">
          <ac:chgData name="Zoe Hancox" userId="efe935c9-4d02-4f4a-854c-615c0008076f" providerId="ADAL" clId="{D5F1BF7E-3EC4-48ED-8B63-2F6D78CE8B9D}" dt="2022-09-18T12:23:10.836" v="16171" actId="478"/>
          <ac:spMkLst>
            <pc:docMk/>
            <pc:sldMk cId="3517438988" sldId="274"/>
            <ac:spMk id="80" creationId="{684EC952-5C8A-4A51-A527-D9113A7848D7}"/>
          </ac:spMkLst>
        </pc:spChg>
        <pc:spChg chg="add del mod">
          <ac:chgData name="Zoe Hancox" userId="efe935c9-4d02-4f4a-854c-615c0008076f" providerId="ADAL" clId="{D5F1BF7E-3EC4-48ED-8B63-2F6D78CE8B9D}" dt="2022-09-18T12:16:06.252" v="16027" actId="478"/>
          <ac:spMkLst>
            <pc:docMk/>
            <pc:sldMk cId="3517438988" sldId="274"/>
            <ac:spMk id="81" creationId="{CF76CAB4-1DD6-4F67-925D-B6E55FF49132}"/>
          </ac:spMkLst>
        </pc:spChg>
        <pc:spChg chg="add del mod">
          <ac:chgData name="Zoe Hancox" userId="efe935c9-4d02-4f4a-854c-615c0008076f" providerId="ADAL" clId="{D5F1BF7E-3EC4-48ED-8B63-2F6D78CE8B9D}" dt="2022-09-18T11:55:26.117" v="15762" actId="478"/>
          <ac:spMkLst>
            <pc:docMk/>
            <pc:sldMk cId="3517438988" sldId="274"/>
            <ac:spMk id="82" creationId="{387A7289-7DDF-41B4-AE65-B1FE56EEEAD6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83" creationId="{2D95A4AD-7FEE-4EC7-90E2-D0290B7F5D92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84" creationId="{CE95A50C-3CE3-4A60-9A66-C30CA377B199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85" creationId="{7E0228F5-3B30-4C1B-BAB4-06D97016FE07}"/>
          </ac:spMkLst>
        </pc:spChg>
        <pc:spChg chg="add del mod">
          <ac:chgData name="Zoe Hancox" userId="efe935c9-4d02-4f4a-854c-615c0008076f" providerId="ADAL" clId="{D5F1BF7E-3EC4-48ED-8B63-2F6D78CE8B9D}" dt="2022-09-18T13:24:34.749" v="16302" actId="478"/>
          <ac:spMkLst>
            <pc:docMk/>
            <pc:sldMk cId="3517438988" sldId="274"/>
            <ac:spMk id="86" creationId="{3A4BFCB3-4B09-4724-8C3E-531DDCD640C0}"/>
          </ac:spMkLst>
        </pc:spChg>
        <pc:spChg chg="add del mod">
          <ac:chgData name="Zoe Hancox" userId="efe935c9-4d02-4f4a-854c-615c0008076f" providerId="ADAL" clId="{D5F1BF7E-3EC4-48ED-8B63-2F6D78CE8B9D}" dt="2022-09-18T13:24:35.498" v="16303" actId="478"/>
          <ac:spMkLst>
            <pc:docMk/>
            <pc:sldMk cId="3517438988" sldId="274"/>
            <ac:spMk id="87" creationId="{4448CB87-7F9C-41C6-ADEA-508F96D79E7B}"/>
          </ac:spMkLst>
        </pc:spChg>
        <pc:spChg chg="add del mod">
          <ac:chgData name="Zoe Hancox" userId="efe935c9-4d02-4f4a-854c-615c0008076f" providerId="ADAL" clId="{D5F1BF7E-3EC4-48ED-8B63-2F6D78CE8B9D}" dt="2022-09-18T12:23:09.808" v="16170"/>
          <ac:spMkLst>
            <pc:docMk/>
            <pc:sldMk cId="3517438988" sldId="274"/>
            <ac:spMk id="88" creationId="{05923357-8106-4272-88AB-42473CCF90F5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89" creationId="{16DA1E72-DFBA-4C6F-B6FB-95F718873DA7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90" creationId="{23008EC0-ACDD-482E-A337-B39F316BBF12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91" creationId="{E487581E-9010-40F3-AA2B-EA8A97594144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92" creationId="{7D729528-0174-4B72-A525-EB44E987396F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93" creationId="{BAAE365C-9B58-47B7-881A-BCCD30B257ED}"/>
          </ac:spMkLst>
        </pc:spChg>
        <pc:spChg chg="add mod">
          <ac:chgData name="Zoe Hancox" userId="efe935c9-4d02-4f4a-854c-615c0008076f" providerId="ADAL" clId="{D5F1BF7E-3EC4-48ED-8B63-2F6D78CE8B9D}" dt="2022-09-18T13:56:59.384" v="17709" actId="1076"/>
          <ac:spMkLst>
            <pc:docMk/>
            <pc:sldMk cId="3517438988" sldId="274"/>
            <ac:spMk id="94" creationId="{B637B1E3-5AE6-432F-9616-09517C8A5BBB}"/>
          </ac:spMkLst>
        </pc:spChg>
        <pc:spChg chg="add mod">
          <ac:chgData name="Zoe Hancox" userId="efe935c9-4d02-4f4a-854c-615c0008076f" providerId="ADAL" clId="{D5F1BF7E-3EC4-48ED-8B63-2F6D78CE8B9D}" dt="2022-09-19T19:33:38.569" v="21760" actId="20577"/>
          <ac:spMkLst>
            <pc:docMk/>
            <pc:sldMk cId="3517438988" sldId="274"/>
            <ac:spMk id="95" creationId="{BC617C25-C7F5-4187-B7F9-4D06999D4E7F}"/>
          </ac:spMkLst>
        </pc:spChg>
        <pc:spChg chg="add del mod">
          <ac:chgData name="Zoe Hancox" userId="efe935c9-4d02-4f4a-854c-615c0008076f" providerId="ADAL" clId="{D5F1BF7E-3EC4-48ED-8B63-2F6D78CE8B9D}" dt="2022-09-18T13:26:07.244" v="16342"/>
          <ac:spMkLst>
            <pc:docMk/>
            <pc:sldMk cId="3517438988" sldId="274"/>
            <ac:spMk id="96" creationId="{00C32630-12D4-40CD-A161-368789B8375A}"/>
          </ac:spMkLst>
        </pc:spChg>
        <pc:spChg chg="add mod">
          <ac:chgData name="Zoe Hancox" userId="efe935c9-4d02-4f4a-854c-615c0008076f" providerId="ADAL" clId="{D5F1BF7E-3EC4-48ED-8B63-2F6D78CE8B9D}" dt="2022-09-19T19:34:58.856" v="21791" actId="20577"/>
          <ac:spMkLst>
            <pc:docMk/>
            <pc:sldMk cId="3517438988" sldId="274"/>
            <ac:spMk id="97" creationId="{4F4FB5CF-827A-4AFC-9EFA-6C3068C74B19}"/>
          </ac:spMkLst>
        </pc:spChg>
        <pc:spChg chg="add del mod">
          <ac:chgData name="Zoe Hancox" userId="efe935c9-4d02-4f4a-854c-615c0008076f" providerId="ADAL" clId="{D5F1BF7E-3EC4-48ED-8B63-2F6D78CE8B9D}" dt="2022-09-19T19:33:56.083" v="21772" actId="478"/>
          <ac:spMkLst>
            <pc:docMk/>
            <pc:sldMk cId="3517438988" sldId="274"/>
            <ac:spMk id="98" creationId="{9EA48E4E-903E-4738-AFC6-76E890F870F0}"/>
          </ac:spMkLst>
        </pc:spChg>
        <pc:spChg chg="add del mod">
          <ac:chgData name="Zoe Hancox" userId="efe935c9-4d02-4f4a-854c-615c0008076f" providerId="ADAL" clId="{D5F1BF7E-3EC4-48ED-8B63-2F6D78CE8B9D}" dt="2022-09-18T13:32:12.388" v="16469" actId="478"/>
          <ac:spMkLst>
            <pc:docMk/>
            <pc:sldMk cId="3517438988" sldId="274"/>
            <ac:spMk id="99" creationId="{A38B8F52-5ED3-4CDD-A1EB-2D69E14C0E6D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103" creationId="{9228383D-6D6C-4A4C-836D-62858A235377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108" creationId="{00233F02-F543-4B69-BBF7-A4CA928B93E8}"/>
          </ac:spMkLst>
        </pc:spChg>
        <pc:spChg chg="add del mod">
          <ac:chgData name="Zoe Hancox" userId="efe935c9-4d02-4f4a-854c-615c0008076f" providerId="ADAL" clId="{D5F1BF7E-3EC4-48ED-8B63-2F6D78CE8B9D}" dt="2022-09-19T19:34:11.514" v="21777" actId="478"/>
          <ac:spMkLst>
            <pc:docMk/>
            <pc:sldMk cId="3517438988" sldId="274"/>
            <ac:spMk id="110" creationId="{72C95083-A3DD-4A71-8A50-985AD749C651}"/>
          </ac:spMkLst>
        </pc:spChg>
        <pc:spChg chg="add del mod">
          <ac:chgData name="Zoe Hancox" userId="efe935c9-4d02-4f4a-854c-615c0008076f" providerId="ADAL" clId="{D5F1BF7E-3EC4-48ED-8B63-2F6D78CE8B9D}" dt="2022-09-19T19:34:28.485" v="21782" actId="478"/>
          <ac:spMkLst>
            <pc:docMk/>
            <pc:sldMk cId="3517438988" sldId="274"/>
            <ac:spMk id="111" creationId="{FC6B66D2-43DA-4FF9-910E-FEDDCA98CE7E}"/>
          </ac:spMkLst>
        </pc:spChg>
        <pc:spChg chg="add del mod">
          <ac:chgData name="Zoe Hancox" userId="efe935c9-4d02-4f4a-854c-615c0008076f" providerId="ADAL" clId="{D5F1BF7E-3EC4-48ED-8B63-2F6D78CE8B9D}" dt="2022-09-19T19:34:41.672" v="21786" actId="478"/>
          <ac:spMkLst>
            <pc:docMk/>
            <pc:sldMk cId="3517438988" sldId="274"/>
            <ac:spMk id="112" creationId="{51639492-F656-49A7-822C-27D3D0BFBB23}"/>
          </ac:spMkLst>
        </pc:spChg>
        <pc:spChg chg="add mod">
          <ac:chgData name="Zoe Hancox" userId="efe935c9-4d02-4f4a-854c-615c0008076f" providerId="ADAL" clId="{D5F1BF7E-3EC4-48ED-8B63-2F6D78CE8B9D}" dt="2022-09-19T19:34:01.168" v="21774" actId="20577"/>
          <ac:spMkLst>
            <pc:docMk/>
            <pc:sldMk cId="3517438988" sldId="274"/>
            <ac:spMk id="117" creationId="{DA1F59D2-C764-45CC-B934-A343D517F5B4}"/>
          </ac:spMkLst>
        </pc:spChg>
        <pc:spChg chg="add mod">
          <ac:chgData name="Zoe Hancox" userId="efe935c9-4d02-4f4a-854c-615c0008076f" providerId="ADAL" clId="{D5F1BF7E-3EC4-48ED-8B63-2F6D78CE8B9D}" dt="2022-09-19T19:34:22.852" v="21779" actId="1076"/>
          <ac:spMkLst>
            <pc:docMk/>
            <pc:sldMk cId="3517438988" sldId="274"/>
            <ac:spMk id="118" creationId="{E7584B84-CB88-43F3-97C0-15531C67C321}"/>
          </ac:spMkLst>
        </pc:spChg>
        <pc:spChg chg="add mod">
          <ac:chgData name="Zoe Hancox" userId="efe935c9-4d02-4f4a-854c-615c0008076f" providerId="ADAL" clId="{D5F1BF7E-3EC4-48ED-8B63-2F6D78CE8B9D}" dt="2022-09-19T19:34:31.933" v="21783" actId="1076"/>
          <ac:spMkLst>
            <pc:docMk/>
            <pc:sldMk cId="3517438988" sldId="274"/>
            <ac:spMk id="119" creationId="{927B78E9-C88A-49F7-B19F-7F521482E850}"/>
          </ac:spMkLst>
        </pc:spChg>
        <pc:spChg chg="add mod">
          <ac:chgData name="Zoe Hancox" userId="efe935c9-4d02-4f4a-854c-615c0008076f" providerId="ADAL" clId="{D5F1BF7E-3EC4-48ED-8B63-2F6D78CE8B9D}" dt="2022-09-20T19:00:56.779" v="21887" actId="20577"/>
          <ac:spMkLst>
            <pc:docMk/>
            <pc:sldMk cId="3517438988" sldId="274"/>
            <ac:spMk id="120" creationId="{8291C939-112D-47DF-9D7A-0B4846ECD136}"/>
          </ac:spMkLst>
        </pc:spChg>
        <pc:spChg chg="add mod">
          <ac:chgData name="Zoe Hancox" userId="efe935c9-4d02-4f4a-854c-615c0008076f" providerId="ADAL" clId="{D5F1BF7E-3EC4-48ED-8B63-2F6D78CE8B9D}" dt="2022-09-20T19:01:02.990" v="21889" actId="20577"/>
          <ac:spMkLst>
            <pc:docMk/>
            <pc:sldMk cId="3517438988" sldId="274"/>
            <ac:spMk id="121" creationId="{FA6FF371-12D9-44F6-A680-362B9CD98146}"/>
          </ac:spMkLst>
        </pc:spChg>
        <pc:spChg chg="add mod">
          <ac:chgData name="Zoe Hancox" userId="efe935c9-4d02-4f4a-854c-615c0008076f" providerId="ADAL" clId="{D5F1BF7E-3EC4-48ED-8B63-2F6D78CE8B9D}" dt="2022-09-19T19:35:09.843" v="21795" actId="1076"/>
          <ac:spMkLst>
            <pc:docMk/>
            <pc:sldMk cId="3517438988" sldId="274"/>
            <ac:spMk id="122" creationId="{F69A5921-BCB6-4ADB-A191-52ED9528E502}"/>
          </ac:spMkLst>
        </pc:spChg>
        <pc:spChg chg="add mod">
          <ac:chgData name="Zoe Hancox" userId="efe935c9-4d02-4f4a-854c-615c0008076f" providerId="ADAL" clId="{D5F1BF7E-3EC4-48ED-8B63-2F6D78CE8B9D}" dt="2022-09-19T19:35:19.831" v="21799" actId="1076"/>
          <ac:spMkLst>
            <pc:docMk/>
            <pc:sldMk cId="3517438988" sldId="274"/>
            <ac:spMk id="124" creationId="{BF3DA372-D28C-40AF-BC35-7CCC7DC9A804}"/>
          </ac:spMkLst>
        </pc:spChg>
        <pc:spChg chg="add mod">
          <ac:chgData name="Zoe Hancox" userId="efe935c9-4d02-4f4a-854c-615c0008076f" providerId="ADAL" clId="{D5F1BF7E-3EC4-48ED-8B63-2F6D78CE8B9D}" dt="2022-09-19T19:35:29.219" v="21802" actId="1076"/>
          <ac:spMkLst>
            <pc:docMk/>
            <pc:sldMk cId="3517438988" sldId="274"/>
            <ac:spMk id="125" creationId="{CD452F02-B26E-4053-8B02-8ABF5EB4FEEB}"/>
          </ac:spMkLst>
        </pc:spChg>
        <pc:spChg chg="add del mod">
          <ac:chgData name="Zoe Hancox" userId="efe935c9-4d02-4f4a-854c-615c0008076f" providerId="ADAL" clId="{D5F1BF7E-3EC4-48ED-8B63-2F6D78CE8B9D}" dt="2022-09-19T19:35:06.487" v="21794" actId="478"/>
          <ac:spMkLst>
            <pc:docMk/>
            <pc:sldMk cId="3517438988" sldId="274"/>
            <ac:spMk id="127" creationId="{092C8F24-835D-4D24-8A5D-82595BF591C4}"/>
          </ac:spMkLst>
        </pc:spChg>
        <pc:spChg chg="add del mod">
          <ac:chgData name="Zoe Hancox" userId="efe935c9-4d02-4f4a-854c-615c0008076f" providerId="ADAL" clId="{D5F1BF7E-3EC4-48ED-8B63-2F6D78CE8B9D}" dt="2022-09-19T19:35:16.184" v="21798" actId="478"/>
          <ac:spMkLst>
            <pc:docMk/>
            <pc:sldMk cId="3517438988" sldId="274"/>
            <ac:spMk id="128" creationId="{0944CC00-F180-4645-9639-5CCF09BE0512}"/>
          </ac:spMkLst>
        </pc:spChg>
        <pc:spChg chg="add del mod">
          <ac:chgData name="Zoe Hancox" userId="efe935c9-4d02-4f4a-854c-615c0008076f" providerId="ADAL" clId="{D5F1BF7E-3EC4-48ED-8B63-2F6D78CE8B9D}" dt="2022-09-19T19:35:24.152" v="21801" actId="478"/>
          <ac:spMkLst>
            <pc:docMk/>
            <pc:sldMk cId="3517438988" sldId="274"/>
            <ac:spMk id="129" creationId="{B3B99D5B-F1E9-4A19-979C-2346727859C8}"/>
          </ac:spMkLst>
        </pc:spChg>
        <pc:spChg chg="add del mod">
          <ac:chgData name="Zoe Hancox" userId="efe935c9-4d02-4f4a-854c-615c0008076f" providerId="ADAL" clId="{D5F1BF7E-3EC4-48ED-8B63-2F6D78CE8B9D}" dt="2022-09-19T19:35:42.344" v="21806" actId="478"/>
          <ac:spMkLst>
            <pc:docMk/>
            <pc:sldMk cId="3517438988" sldId="274"/>
            <ac:spMk id="130" creationId="{2605E4EF-B719-40F7-8BD6-047CD4E29450}"/>
          </ac:spMkLst>
        </pc:spChg>
        <pc:spChg chg="add mod">
          <ac:chgData name="Zoe Hancox" userId="efe935c9-4d02-4f4a-854c-615c0008076f" providerId="ADAL" clId="{D5F1BF7E-3EC4-48ED-8B63-2F6D78CE8B9D}" dt="2022-09-19T19:35:38.755" v="21805" actId="1076"/>
          <ac:spMkLst>
            <pc:docMk/>
            <pc:sldMk cId="3517438988" sldId="274"/>
            <ac:spMk id="131" creationId="{232CD724-A393-4C57-8986-B72D8B9191CF}"/>
          </ac:spMkLst>
        </pc:spChg>
        <pc:spChg chg="add mod">
          <ac:chgData name="Zoe Hancox" userId="efe935c9-4d02-4f4a-854c-615c0008076f" providerId="ADAL" clId="{D5F1BF7E-3EC4-48ED-8B63-2F6D78CE8B9D}" dt="2022-09-19T19:35:49.994" v="21812" actId="1036"/>
          <ac:spMkLst>
            <pc:docMk/>
            <pc:sldMk cId="3517438988" sldId="274"/>
            <ac:spMk id="133" creationId="{6594F66C-26D1-4E6D-96D7-D92E9A65E9C6}"/>
          </ac:spMkLst>
        </pc:spChg>
        <pc:spChg chg="add mod">
          <ac:chgData name="Zoe Hancox" userId="efe935c9-4d02-4f4a-854c-615c0008076f" providerId="ADAL" clId="{D5F1BF7E-3EC4-48ED-8B63-2F6D78CE8B9D}" dt="2022-09-20T19:01:30.674" v="21895" actId="20577"/>
          <ac:spMkLst>
            <pc:docMk/>
            <pc:sldMk cId="3517438988" sldId="274"/>
            <ac:spMk id="134" creationId="{2F31EC93-90E0-468C-B4D6-90AA124A6D86}"/>
          </ac:spMkLst>
        </pc:spChg>
        <pc:spChg chg="add del mod">
          <ac:chgData name="Zoe Hancox" userId="efe935c9-4d02-4f4a-854c-615c0008076f" providerId="ADAL" clId="{D5F1BF7E-3EC4-48ED-8B63-2F6D78CE8B9D}" dt="2022-09-19T19:36:06.245" v="21816" actId="478"/>
          <ac:spMkLst>
            <pc:docMk/>
            <pc:sldMk cId="3517438988" sldId="274"/>
            <ac:spMk id="135" creationId="{E6F56BEE-3623-4AEB-AD05-BAE9D5039EB0}"/>
          </ac:spMkLst>
        </pc:spChg>
        <pc:spChg chg="add del mod">
          <ac:chgData name="Zoe Hancox" userId="efe935c9-4d02-4f4a-854c-615c0008076f" providerId="ADAL" clId="{D5F1BF7E-3EC4-48ED-8B63-2F6D78CE8B9D}" dt="2022-09-19T19:35:58.260" v="21813" actId="478"/>
          <ac:spMkLst>
            <pc:docMk/>
            <pc:sldMk cId="3517438988" sldId="274"/>
            <ac:spMk id="136" creationId="{E94DC141-9B79-4981-857E-F64EF266268B}"/>
          </ac:spMkLst>
        </pc:spChg>
        <pc:spChg chg="add mod">
          <ac:chgData name="Zoe Hancox" userId="efe935c9-4d02-4f4a-854c-615c0008076f" providerId="ADAL" clId="{D5F1BF7E-3EC4-48ED-8B63-2F6D78CE8B9D}" dt="2022-09-19T19:36:10.963" v="21818" actId="1076"/>
          <ac:spMkLst>
            <pc:docMk/>
            <pc:sldMk cId="3517438988" sldId="274"/>
            <ac:spMk id="137" creationId="{4AE48D0C-D2EC-443B-BB6D-FA7C0D55F2A1}"/>
          </ac:spMkLst>
        </pc:spChg>
        <pc:spChg chg="add del mod">
          <ac:chgData name="Zoe Hancox" userId="efe935c9-4d02-4f4a-854c-615c0008076f" providerId="ADAL" clId="{D5F1BF7E-3EC4-48ED-8B63-2F6D78CE8B9D}" dt="2022-09-18T13:47:30.471" v="17290" actId="478"/>
          <ac:spMkLst>
            <pc:docMk/>
            <pc:sldMk cId="3517438988" sldId="274"/>
            <ac:spMk id="139" creationId="{5C09C4B9-DC1C-44E3-9B02-1E3B85223F0F}"/>
          </ac:spMkLst>
        </pc:spChg>
        <pc:spChg chg="add mod">
          <ac:chgData name="Zoe Hancox" userId="efe935c9-4d02-4f4a-854c-615c0008076f" providerId="ADAL" clId="{D5F1BF7E-3EC4-48ED-8B63-2F6D78CE8B9D}" dt="2022-09-20T19:01:39.342" v="21899" actId="20577"/>
          <ac:spMkLst>
            <pc:docMk/>
            <pc:sldMk cId="3517438988" sldId="274"/>
            <ac:spMk id="139" creationId="{F1918807-D0D9-4925-B5D0-17AF250226CE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140" creationId="{6BE7B1D3-3787-47A8-9158-AD97D6956835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141" creationId="{9D736E80-EED7-435B-8EA6-5226C7413209}"/>
          </ac:spMkLst>
        </pc:spChg>
        <pc:spChg chg="add mod">
          <ac:chgData name="Zoe Hancox" userId="efe935c9-4d02-4f4a-854c-615c0008076f" providerId="ADAL" clId="{D5F1BF7E-3EC4-48ED-8B63-2F6D78CE8B9D}" dt="2022-09-18T13:51:58.260" v="17466" actId="1035"/>
          <ac:spMkLst>
            <pc:docMk/>
            <pc:sldMk cId="3517438988" sldId="274"/>
            <ac:spMk id="142" creationId="{0B3AFF46-36F9-44FE-BD67-B8B5671D988D}"/>
          </ac:spMkLst>
        </pc:spChg>
        <pc:spChg chg="add del mod">
          <ac:chgData name="Zoe Hancox" userId="efe935c9-4d02-4f4a-854c-615c0008076f" providerId="ADAL" clId="{D5F1BF7E-3EC4-48ED-8B63-2F6D78CE8B9D}" dt="2022-09-18T13:47:03.203" v="17283" actId="478"/>
          <ac:spMkLst>
            <pc:docMk/>
            <pc:sldMk cId="3517438988" sldId="274"/>
            <ac:spMk id="146" creationId="{59C90339-3A52-4AFA-AA63-88D842399992}"/>
          </ac:spMkLst>
        </pc:spChg>
        <pc:spChg chg="add del mod">
          <ac:chgData name="Zoe Hancox" userId="efe935c9-4d02-4f4a-854c-615c0008076f" providerId="ADAL" clId="{D5F1BF7E-3EC4-48ED-8B63-2F6D78CE8B9D}" dt="2022-09-18T13:47:06.347" v="17284" actId="478"/>
          <ac:spMkLst>
            <pc:docMk/>
            <pc:sldMk cId="3517438988" sldId="274"/>
            <ac:spMk id="147" creationId="{CD079E31-80AD-4383-A5A7-FDB5BF75E4D8}"/>
          </ac:spMkLst>
        </pc:spChg>
        <pc:spChg chg="add del mod">
          <ac:chgData name="Zoe Hancox" userId="efe935c9-4d02-4f4a-854c-615c0008076f" providerId="ADAL" clId="{D5F1BF7E-3EC4-48ED-8B63-2F6D78CE8B9D}" dt="2022-09-19T19:34:50.152" v="21788" actId="478"/>
          <ac:spMkLst>
            <pc:docMk/>
            <pc:sldMk cId="3517438988" sldId="274"/>
            <ac:spMk id="148" creationId="{8F175600-0488-4ECD-B21B-FC0D839130AC}"/>
          </ac:spMkLst>
        </pc:spChg>
        <pc:spChg chg="add del mod">
          <ac:chgData name="Zoe Hancox" userId="efe935c9-4d02-4f4a-854c-615c0008076f" providerId="ADAL" clId="{D5F1BF7E-3EC4-48ED-8B63-2F6D78CE8B9D}" dt="2022-09-18T13:47:29.579" v="17289" actId="478"/>
          <ac:spMkLst>
            <pc:docMk/>
            <pc:sldMk cId="3517438988" sldId="274"/>
            <ac:spMk id="153" creationId="{ACBEC7DC-DC10-4000-87CD-4069C223ECFB}"/>
          </ac:spMkLst>
        </pc:spChg>
        <pc:spChg chg="add del mod">
          <ac:chgData name="Zoe Hancox" userId="efe935c9-4d02-4f4a-854c-615c0008076f" providerId="ADAL" clId="{D5F1BF7E-3EC4-48ED-8B63-2F6D78CE8B9D}" dt="2022-09-18T13:47:37.624" v="17294" actId="478"/>
          <ac:spMkLst>
            <pc:docMk/>
            <pc:sldMk cId="3517438988" sldId="274"/>
            <ac:spMk id="154" creationId="{608B35EB-442F-41D0-B9F4-21914387D323}"/>
          </ac:spMkLst>
        </pc:spChg>
        <pc:spChg chg="add del mod">
          <ac:chgData name="Zoe Hancox" userId="efe935c9-4d02-4f4a-854c-615c0008076f" providerId="ADAL" clId="{D5F1BF7E-3EC4-48ED-8B63-2F6D78CE8B9D}" dt="2022-09-19T19:35:32.952" v="21803" actId="478"/>
          <ac:spMkLst>
            <pc:docMk/>
            <pc:sldMk cId="3517438988" sldId="274"/>
            <ac:spMk id="155" creationId="{D43C0977-998C-4005-BED7-B30D0BBEF79C}"/>
          </ac:spMkLst>
        </pc:spChg>
        <pc:spChg chg="add del mod">
          <ac:chgData name="Zoe Hancox" userId="efe935c9-4d02-4f4a-854c-615c0008076f" providerId="ADAL" clId="{D5F1BF7E-3EC4-48ED-8B63-2F6D78CE8B9D}" dt="2022-09-18T13:47:17.921" v="17287" actId="478"/>
          <ac:spMkLst>
            <pc:docMk/>
            <pc:sldMk cId="3517438988" sldId="274"/>
            <ac:spMk id="156" creationId="{85AE80BC-8D0F-4E5C-8351-B13F9D3851EB}"/>
          </ac:spMkLst>
        </pc:spChg>
        <pc:spChg chg="add del mod">
          <ac:chgData name="Zoe Hancox" userId="efe935c9-4d02-4f4a-854c-615c0008076f" providerId="ADAL" clId="{D5F1BF7E-3EC4-48ED-8B63-2F6D78CE8B9D}" dt="2022-09-18T13:47:34.740" v="17292" actId="478"/>
          <ac:spMkLst>
            <pc:docMk/>
            <pc:sldMk cId="3517438988" sldId="274"/>
            <ac:spMk id="158" creationId="{760AD6BC-6C72-42EA-A00C-A3A020932C10}"/>
          </ac:spMkLst>
        </pc:spChg>
        <pc:spChg chg="add del mod">
          <ac:chgData name="Zoe Hancox" userId="efe935c9-4d02-4f4a-854c-615c0008076f" providerId="ADAL" clId="{D5F1BF7E-3EC4-48ED-8B63-2F6D78CE8B9D}" dt="2022-09-19T19:36:13.491" v="21819" actId="478"/>
          <ac:spMkLst>
            <pc:docMk/>
            <pc:sldMk cId="3517438988" sldId="274"/>
            <ac:spMk id="159" creationId="{270AE04E-0CBA-4CEA-97E6-0FC64BCF05C6}"/>
          </ac:spMkLst>
        </pc:spChg>
        <pc:spChg chg="add mod">
          <ac:chgData name="Zoe Hancox" userId="efe935c9-4d02-4f4a-854c-615c0008076f" providerId="ADAL" clId="{D5F1BF7E-3EC4-48ED-8B63-2F6D78CE8B9D}" dt="2022-09-20T19:02:17.130" v="21920" actId="1076"/>
          <ac:spMkLst>
            <pc:docMk/>
            <pc:sldMk cId="3517438988" sldId="274"/>
            <ac:spMk id="161" creationId="{1CBFA575-BD1B-4D66-8601-54742829524B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63" creationId="{A330881E-FB78-4080-82B4-F7E484D96CE2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64" creationId="{19C8EFDA-9951-455F-82F4-C781CCAA1DEF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65" creationId="{D2C6C144-4E5E-47DA-B238-B9AF8E4D0880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66" creationId="{AC23ABC7-C50A-419C-A929-69A1CD275D82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67" creationId="{7A3C898B-1B2C-404E-ADF4-6244145106F5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68" creationId="{404EEFCB-2D8C-4199-B70C-8004C56FDF9A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69" creationId="{9745256F-0D93-4654-B57E-D877A1D5AE50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70" creationId="{E66CFCD7-5BBD-40AA-8763-9A9E84E472DD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71" creationId="{1B6185F4-A221-4453-B3B6-5009374D1B4E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72" creationId="{B2B0AAAB-DB27-4C34-BB96-E8B0C8FB14FB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73" creationId="{E7CFB88E-DB45-42C3-BBE2-2B1CDA13499F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74" creationId="{E78AC311-38EF-4525-9D87-69CBD0B395A6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75" creationId="{DE3579AE-B256-4E03-AA0D-872E1F589DA4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76" creationId="{9B448BEB-9BA5-4A8E-8E05-8AC7860490A8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77" creationId="{0191A922-D8F2-4446-B194-1AF59F5556BB}"/>
          </ac:spMkLst>
        </pc:spChg>
        <pc:spChg chg="mod">
          <ac:chgData name="Zoe Hancox" userId="efe935c9-4d02-4f4a-854c-615c0008076f" providerId="ADAL" clId="{D5F1BF7E-3EC4-48ED-8B63-2F6D78CE8B9D}" dt="2022-09-18T13:50:50.972" v="17413"/>
          <ac:spMkLst>
            <pc:docMk/>
            <pc:sldMk cId="3517438988" sldId="274"/>
            <ac:spMk id="178" creationId="{DDF8D013-F43B-4599-BBFB-B558A31ADB80}"/>
          </ac:spMkLst>
        </pc:spChg>
        <pc:spChg chg="add mod">
          <ac:chgData name="Zoe Hancox" userId="efe935c9-4d02-4f4a-854c-615c0008076f" providerId="ADAL" clId="{D5F1BF7E-3EC4-48ED-8B63-2F6D78CE8B9D}" dt="2022-09-18T13:52:27.009" v="17468" actId="208"/>
          <ac:spMkLst>
            <pc:docMk/>
            <pc:sldMk cId="3517438988" sldId="274"/>
            <ac:spMk id="179" creationId="{C6E08C57-30FB-4FCE-A2E1-918B72BA1E5C}"/>
          </ac:spMkLst>
        </pc:spChg>
        <pc:grpChg chg="add del mod">
          <ac:chgData name="Zoe Hancox" userId="efe935c9-4d02-4f4a-854c-615c0008076f" providerId="ADAL" clId="{D5F1BF7E-3EC4-48ED-8B63-2F6D78CE8B9D}" dt="2022-09-18T12:20:05.963" v="16085" actId="478"/>
          <ac:grpSpMkLst>
            <pc:docMk/>
            <pc:sldMk cId="3517438988" sldId="274"/>
            <ac:grpSpMk id="4" creationId="{E2886250-3680-4294-A412-BAF88AD0E94A}"/>
          </ac:grpSpMkLst>
        </pc:grpChg>
        <pc:grpChg chg="del mod topLvl">
          <ac:chgData name="Zoe Hancox" userId="efe935c9-4d02-4f4a-854c-615c0008076f" providerId="ADAL" clId="{D5F1BF7E-3EC4-48ED-8B63-2F6D78CE8B9D}" dt="2022-09-18T13:32:11.438" v="16468" actId="478"/>
          <ac:grpSpMkLst>
            <pc:docMk/>
            <pc:sldMk cId="3517438988" sldId="274"/>
            <ac:grpSpMk id="5" creationId="{1D7EA7E1-432A-42E7-A4BD-54CE4DB45736}"/>
          </ac:grpSpMkLst>
        </pc:grpChg>
        <pc:grpChg chg="add mod">
          <ac:chgData name="Zoe Hancox" userId="efe935c9-4d02-4f4a-854c-615c0008076f" providerId="ADAL" clId="{D5F1BF7E-3EC4-48ED-8B63-2F6D78CE8B9D}" dt="2022-09-18T13:51:58.260" v="17466" actId="1035"/>
          <ac:grpSpMkLst>
            <pc:docMk/>
            <pc:sldMk cId="3517438988" sldId="274"/>
            <ac:grpSpMk id="23" creationId="{EF813BB6-AA9D-4AC4-8E6E-18D31E710C77}"/>
          </ac:grpSpMkLst>
        </pc:grpChg>
        <pc:grpChg chg="add del mod">
          <ac:chgData name="Zoe Hancox" userId="efe935c9-4d02-4f4a-854c-615c0008076f" providerId="ADAL" clId="{D5F1BF7E-3EC4-48ED-8B63-2F6D78CE8B9D}" dt="2022-09-18T12:18:57.081" v="16073" actId="478"/>
          <ac:grpSpMkLst>
            <pc:docMk/>
            <pc:sldMk cId="3517438988" sldId="274"/>
            <ac:grpSpMk id="40" creationId="{C1CB8BB9-EE48-4E7E-A3F7-0AD876205D43}"/>
          </ac:grpSpMkLst>
        </pc:grpChg>
        <pc:grpChg chg="mod topLvl">
          <ac:chgData name="Zoe Hancox" userId="efe935c9-4d02-4f4a-854c-615c0008076f" providerId="ADAL" clId="{D5F1BF7E-3EC4-48ED-8B63-2F6D78CE8B9D}" dt="2022-09-18T13:51:58.260" v="17466" actId="1035"/>
          <ac:grpSpMkLst>
            <pc:docMk/>
            <pc:sldMk cId="3517438988" sldId="274"/>
            <ac:grpSpMk id="41" creationId="{6467338E-088A-4B47-A872-73A6F6DE77FC}"/>
          </ac:grpSpMkLst>
        </pc:grpChg>
        <pc:grpChg chg="add mod">
          <ac:chgData name="Zoe Hancox" userId="efe935c9-4d02-4f4a-854c-615c0008076f" providerId="ADAL" clId="{D5F1BF7E-3EC4-48ED-8B63-2F6D78CE8B9D}" dt="2022-09-18T13:51:58.260" v="17466" actId="1035"/>
          <ac:grpSpMkLst>
            <pc:docMk/>
            <pc:sldMk cId="3517438988" sldId="274"/>
            <ac:grpSpMk id="59" creationId="{7873B4C0-8325-47FA-BDC9-5FDA63751C61}"/>
          </ac:grpSpMkLst>
        </pc:grpChg>
        <pc:grpChg chg="add mod">
          <ac:chgData name="Zoe Hancox" userId="efe935c9-4d02-4f4a-854c-615c0008076f" providerId="ADAL" clId="{D5F1BF7E-3EC4-48ED-8B63-2F6D78CE8B9D}" dt="2022-09-18T13:50:50.972" v="17413"/>
          <ac:grpSpMkLst>
            <pc:docMk/>
            <pc:sldMk cId="3517438988" sldId="274"/>
            <ac:grpSpMk id="162" creationId="{BB54281F-96C0-42E4-BC43-10199A0BF727}"/>
          </ac:grpSpMkLst>
        </pc:grpChg>
        <pc:graphicFrameChg chg="add mod modGraphic">
          <ac:chgData name="Zoe Hancox" userId="efe935c9-4d02-4f4a-854c-615c0008076f" providerId="ADAL" clId="{D5F1BF7E-3EC4-48ED-8B63-2F6D78CE8B9D}" dt="2022-09-18T13:51:58.260" v="17466" actId="1035"/>
          <ac:graphicFrameMkLst>
            <pc:docMk/>
            <pc:sldMk cId="3517438988" sldId="274"/>
            <ac:graphicFrameMk id="102" creationId="{938BD5C4-EF7C-42F0-88AA-B9C78F8AF961}"/>
          </ac:graphicFrameMkLst>
        </pc:graphicFrameChg>
        <pc:cxnChg chg="add mod">
          <ac:chgData name="Zoe Hancox" userId="efe935c9-4d02-4f4a-854c-615c0008076f" providerId="ADAL" clId="{D5F1BF7E-3EC4-48ED-8B63-2F6D78CE8B9D}" dt="2022-09-18T13:51:58.260" v="17466" actId="1035"/>
          <ac:cxnSpMkLst>
            <pc:docMk/>
            <pc:sldMk cId="3517438988" sldId="274"/>
            <ac:cxnSpMk id="101" creationId="{32436DCF-49A8-4069-8747-2B97889F5DBD}"/>
          </ac:cxnSpMkLst>
        </pc:cxnChg>
        <pc:cxnChg chg="add mod">
          <ac:chgData name="Zoe Hancox" userId="efe935c9-4d02-4f4a-854c-615c0008076f" providerId="ADAL" clId="{D5F1BF7E-3EC4-48ED-8B63-2F6D78CE8B9D}" dt="2022-09-18T13:51:58.260" v="17466" actId="1035"/>
          <ac:cxnSpMkLst>
            <pc:docMk/>
            <pc:sldMk cId="3517438988" sldId="274"/>
            <ac:cxnSpMk id="105" creationId="{5A125F2E-213A-425D-B0C8-1D8078BE8333}"/>
          </ac:cxnSpMkLst>
        </pc:cxnChg>
        <pc:cxnChg chg="add mod">
          <ac:chgData name="Zoe Hancox" userId="efe935c9-4d02-4f4a-854c-615c0008076f" providerId="ADAL" clId="{D5F1BF7E-3EC4-48ED-8B63-2F6D78CE8B9D}" dt="2022-09-18T13:51:58.260" v="17466" actId="1035"/>
          <ac:cxnSpMkLst>
            <pc:docMk/>
            <pc:sldMk cId="3517438988" sldId="274"/>
            <ac:cxnSpMk id="107" creationId="{3232ECAB-60E1-4FAD-AB03-2785828685CB}"/>
          </ac:cxnSpMkLst>
        </pc:cxnChg>
        <pc:cxnChg chg="add mod">
          <ac:chgData name="Zoe Hancox" userId="efe935c9-4d02-4f4a-854c-615c0008076f" providerId="ADAL" clId="{D5F1BF7E-3EC4-48ED-8B63-2F6D78CE8B9D}" dt="2022-09-18T13:51:58.260" v="17466" actId="1035"/>
          <ac:cxnSpMkLst>
            <pc:docMk/>
            <pc:sldMk cId="3517438988" sldId="274"/>
            <ac:cxnSpMk id="114" creationId="{AEA8FA8E-5FB7-4B45-BA3D-8D25F2F9D779}"/>
          </ac:cxnSpMkLst>
        </pc:cxnChg>
        <pc:cxnChg chg="add mod">
          <ac:chgData name="Zoe Hancox" userId="efe935c9-4d02-4f4a-854c-615c0008076f" providerId="ADAL" clId="{D5F1BF7E-3EC4-48ED-8B63-2F6D78CE8B9D}" dt="2022-09-18T13:51:58.260" v="17466" actId="1035"/>
          <ac:cxnSpMkLst>
            <pc:docMk/>
            <pc:sldMk cId="3517438988" sldId="274"/>
            <ac:cxnSpMk id="116" creationId="{6E925CF1-645E-46BD-B31C-A83E88C2A0E8}"/>
          </ac:cxnSpMkLst>
        </pc:cxnChg>
        <pc:cxnChg chg="add del mod">
          <ac:chgData name="Zoe Hancox" userId="efe935c9-4d02-4f4a-854c-615c0008076f" providerId="ADAL" clId="{D5F1BF7E-3EC4-48ED-8B63-2F6D78CE8B9D}" dt="2022-09-18T13:39:49.546" v="16928" actId="478"/>
          <ac:cxnSpMkLst>
            <pc:docMk/>
            <pc:sldMk cId="3517438988" sldId="274"/>
            <ac:cxnSpMk id="118" creationId="{9DFBFC20-3128-4DC4-B377-5B39E42CC3D4}"/>
          </ac:cxnSpMkLst>
        </pc:cxnChg>
        <pc:cxnChg chg="add mod">
          <ac:chgData name="Zoe Hancox" userId="efe935c9-4d02-4f4a-854c-615c0008076f" providerId="ADAL" clId="{D5F1BF7E-3EC4-48ED-8B63-2F6D78CE8B9D}" dt="2022-09-18T13:51:58.260" v="17466" actId="1035"/>
          <ac:cxnSpMkLst>
            <pc:docMk/>
            <pc:sldMk cId="3517438988" sldId="274"/>
            <ac:cxnSpMk id="123" creationId="{C81354A4-428F-4BB8-8E11-4AF0112A71B7}"/>
          </ac:cxnSpMkLst>
        </pc:cxnChg>
        <pc:cxnChg chg="add mod">
          <ac:chgData name="Zoe Hancox" userId="efe935c9-4d02-4f4a-854c-615c0008076f" providerId="ADAL" clId="{D5F1BF7E-3EC4-48ED-8B63-2F6D78CE8B9D}" dt="2022-09-18T13:51:58.260" v="17466" actId="1035"/>
          <ac:cxnSpMkLst>
            <pc:docMk/>
            <pc:sldMk cId="3517438988" sldId="274"/>
            <ac:cxnSpMk id="126" creationId="{17CFDBA2-B4F2-4E39-A0EE-59321C8CA101}"/>
          </ac:cxnSpMkLst>
        </pc:cxnChg>
        <pc:cxnChg chg="add mod">
          <ac:chgData name="Zoe Hancox" userId="efe935c9-4d02-4f4a-854c-615c0008076f" providerId="ADAL" clId="{D5F1BF7E-3EC4-48ED-8B63-2F6D78CE8B9D}" dt="2022-09-18T13:51:58.260" v="17466" actId="1035"/>
          <ac:cxnSpMkLst>
            <pc:docMk/>
            <pc:sldMk cId="3517438988" sldId="274"/>
            <ac:cxnSpMk id="132" creationId="{23F0F450-E026-4F0A-9A88-0F89301357DB}"/>
          </ac:cxnSpMkLst>
        </pc:cxnChg>
        <pc:cxnChg chg="add mod">
          <ac:chgData name="Zoe Hancox" userId="efe935c9-4d02-4f4a-854c-615c0008076f" providerId="ADAL" clId="{D5F1BF7E-3EC4-48ED-8B63-2F6D78CE8B9D}" dt="2022-09-18T13:51:58.260" v="17466" actId="1035"/>
          <ac:cxnSpMkLst>
            <pc:docMk/>
            <pc:sldMk cId="3517438988" sldId="274"/>
            <ac:cxnSpMk id="138" creationId="{45D2B027-7C7C-431A-8BB3-FD701DFDC918}"/>
          </ac:cxnSpMkLst>
        </pc:cxnChg>
        <pc:cxnChg chg="add del mod">
          <ac:chgData name="Zoe Hancox" userId="efe935c9-4d02-4f4a-854c-615c0008076f" providerId="ADAL" clId="{D5F1BF7E-3EC4-48ED-8B63-2F6D78CE8B9D}" dt="2022-09-18T13:47:01.532" v="17282" actId="478"/>
          <ac:cxnSpMkLst>
            <pc:docMk/>
            <pc:sldMk cId="3517438988" sldId="274"/>
            <ac:cxnSpMk id="143" creationId="{3E37E52A-F35C-4A82-9CC1-847FADA5BE81}"/>
          </ac:cxnSpMkLst>
        </pc:cxnChg>
        <pc:cxnChg chg="add del mod">
          <ac:chgData name="Zoe Hancox" userId="efe935c9-4d02-4f4a-854c-615c0008076f" providerId="ADAL" clId="{D5F1BF7E-3EC4-48ED-8B63-2F6D78CE8B9D}" dt="2022-09-18T13:47:07.307" v="17285" actId="478"/>
          <ac:cxnSpMkLst>
            <pc:docMk/>
            <pc:sldMk cId="3517438988" sldId="274"/>
            <ac:cxnSpMk id="144" creationId="{CA130E99-AB74-4BDF-B714-EEE9C14EB8E4}"/>
          </ac:cxnSpMkLst>
        </pc:cxnChg>
        <pc:cxnChg chg="add mod">
          <ac:chgData name="Zoe Hancox" userId="efe935c9-4d02-4f4a-854c-615c0008076f" providerId="ADAL" clId="{D5F1BF7E-3EC4-48ED-8B63-2F6D78CE8B9D}" dt="2022-09-18T13:51:58.260" v="17466" actId="1035"/>
          <ac:cxnSpMkLst>
            <pc:docMk/>
            <pc:sldMk cId="3517438988" sldId="274"/>
            <ac:cxnSpMk id="145" creationId="{C1A731F5-196C-4488-ABA3-346DCD4E9225}"/>
          </ac:cxnSpMkLst>
        </pc:cxnChg>
        <pc:cxnChg chg="add del mod">
          <ac:chgData name="Zoe Hancox" userId="efe935c9-4d02-4f4a-854c-615c0008076f" providerId="ADAL" clId="{D5F1BF7E-3EC4-48ED-8B63-2F6D78CE8B9D}" dt="2022-09-18T13:47:28.172" v="17288" actId="478"/>
          <ac:cxnSpMkLst>
            <pc:docMk/>
            <pc:sldMk cId="3517438988" sldId="274"/>
            <ac:cxnSpMk id="149" creationId="{E7502474-8686-4358-BEC6-499605B0C84A}"/>
          </ac:cxnSpMkLst>
        </pc:cxnChg>
        <pc:cxnChg chg="add mod">
          <ac:chgData name="Zoe Hancox" userId="efe935c9-4d02-4f4a-854c-615c0008076f" providerId="ADAL" clId="{D5F1BF7E-3EC4-48ED-8B63-2F6D78CE8B9D}" dt="2022-09-18T13:51:58.260" v="17466" actId="1035"/>
          <ac:cxnSpMkLst>
            <pc:docMk/>
            <pc:sldMk cId="3517438988" sldId="274"/>
            <ac:cxnSpMk id="150" creationId="{A980FFC1-0261-4BBF-A4CC-877CF577B122}"/>
          </ac:cxnSpMkLst>
        </pc:cxnChg>
        <pc:cxnChg chg="add del mod">
          <ac:chgData name="Zoe Hancox" userId="efe935c9-4d02-4f4a-854c-615c0008076f" providerId="ADAL" clId="{D5F1BF7E-3EC4-48ED-8B63-2F6D78CE8B9D}" dt="2022-09-18T13:47:35.958" v="17293" actId="478"/>
          <ac:cxnSpMkLst>
            <pc:docMk/>
            <pc:sldMk cId="3517438988" sldId="274"/>
            <ac:cxnSpMk id="151" creationId="{BB99AFBF-68C0-47A7-882C-C646AC37DCE7}"/>
          </ac:cxnSpMkLst>
        </pc:cxnChg>
        <pc:cxnChg chg="add del mod">
          <ac:chgData name="Zoe Hancox" userId="efe935c9-4d02-4f4a-854c-615c0008076f" providerId="ADAL" clId="{D5F1BF7E-3EC4-48ED-8B63-2F6D78CE8B9D}" dt="2022-09-18T13:47:17.132" v="17286" actId="478"/>
          <ac:cxnSpMkLst>
            <pc:docMk/>
            <pc:sldMk cId="3517438988" sldId="274"/>
            <ac:cxnSpMk id="152" creationId="{73472E92-5334-4B7B-886C-BD196CE85D2B}"/>
          </ac:cxnSpMkLst>
        </pc:cxnChg>
        <pc:cxnChg chg="add mod">
          <ac:chgData name="Zoe Hancox" userId="efe935c9-4d02-4f4a-854c-615c0008076f" providerId="ADAL" clId="{D5F1BF7E-3EC4-48ED-8B63-2F6D78CE8B9D}" dt="2022-09-18T13:51:58.260" v="17466" actId="1035"/>
          <ac:cxnSpMkLst>
            <pc:docMk/>
            <pc:sldMk cId="3517438988" sldId="274"/>
            <ac:cxnSpMk id="157" creationId="{DAEAEF49-B8B8-41E2-A1EB-D3302A620FD3}"/>
          </ac:cxnSpMkLst>
        </pc:cxnChg>
        <pc:cxnChg chg="add del mod">
          <ac:chgData name="Zoe Hancox" userId="efe935c9-4d02-4f4a-854c-615c0008076f" providerId="ADAL" clId="{D5F1BF7E-3EC4-48ED-8B63-2F6D78CE8B9D}" dt="2022-09-18T13:47:33.219" v="17291" actId="478"/>
          <ac:cxnSpMkLst>
            <pc:docMk/>
            <pc:sldMk cId="3517438988" sldId="274"/>
            <ac:cxnSpMk id="160" creationId="{7D6AB3BA-0140-4169-80A1-6FE7F0CB64F9}"/>
          </ac:cxnSpMkLst>
        </pc:cxnChg>
      </pc:sldChg>
      <pc:sldChg chg="addSp delSp modSp add mod ord delAnim modAnim modNotesTx">
        <pc:chgData name="Zoe Hancox" userId="efe935c9-4d02-4f4a-854c-615c0008076f" providerId="ADAL" clId="{D5F1BF7E-3EC4-48ED-8B63-2F6D78CE8B9D}" dt="2022-09-18T19:39:33.957" v="20622" actId="20577"/>
        <pc:sldMkLst>
          <pc:docMk/>
          <pc:sldMk cId="3504370178" sldId="275"/>
        </pc:sldMkLst>
        <pc:spChg chg="mod">
          <ac:chgData name="Zoe Hancox" userId="efe935c9-4d02-4f4a-854c-615c0008076f" providerId="ADAL" clId="{D5F1BF7E-3EC4-48ED-8B63-2F6D78CE8B9D}" dt="2022-09-18T19:29:56.784" v="20464" actId="20577"/>
          <ac:spMkLst>
            <pc:docMk/>
            <pc:sldMk cId="3504370178" sldId="275"/>
            <ac:spMk id="2" creationId="{5B56E926-6F1A-407D-B376-1C22CF1E2198}"/>
          </ac:spMkLst>
        </pc:spChg>
        <pc:spChg chg="del mod">
          <ac:chgData name="Zoe Hancox" userId="efe935c9-4d02-4f4a-854c-615c0008076f" providerId="ADAL" clId="{D5F1BF7E-3EC4-48ED-8B63-2F6D78CE8B9D}" dt="2022-09-18T11:34:11.021" v="15403"/>
          <ac:spMkLst>
            <pc:docMk/>
            <pc:sldMk cId="3504370178" sldId="275"/>
            <ac:spMk id="3" creationId="{F511AD7E-6157-46D3-8F82-DEC78720D5D3}"/>
          </ac:spMkLst>
        </pc:spChg>
        <pc:spChg chg="add mod">
          <ac:chgData name="Zoe Hancox" userId="efe935c9-4d02-4f4a-854c-615c0008076f" providerId="ADAL" clId="{D5F1BF7E-3EC4-48ED-8B63-2F6D78CE8B9D}" dt="2022-09-18T14:00:16.140" v="17759" actId="14100"/>
          <ac:spMkLst>
            <pc:docMk/>
            <pc:sldMk cId="3504370178" sldId="275"/>
            <ac:spMk id="5" creationId="{23CD64F2-62A3-45E6-8812-A6729845C1E5}"/>
          </ac:spMkLst>
        </pc:spChg>
        <pc:spChg chg="add mod">
          <ac:chgData name="Zoe Hancox" userId="efe935c9-4d02-4f4a-854c-615c0008076f" providerId="ADAL" clId="{D5F1BF7E-3EC4-48ED-8B63-2F6D78CE8B9D}" dt="2022-09-18T11:45:11.713" v="15642" actId="1037"/>
          <ac:spMkLst>
            <pc:docMk/>
            <pc:sldMk cId="3504370178" sldId="275"/>
            <ac:spMk id="6" creationId="{FCBE6E12-A142-4A17-9AAC-054775DDD067}"/>
          </ac:spMkLst>
        </pc:spChg>
        <pc:spChg chg="add mod">
          <ac:chgData name="Zoe Hancox" userId="efe935c9-4d02-4f4a-854c-615c0008076f" providerId="ADAL" clId="{D5F1BF7E-3EC4-48ED-8B63-2F6D78CE8B9D}" dt="2022-09-18T14:09:06.311" v="18042" actId="207"/>
          <ac:spMkLst>
            <pc:docMk/>
            <pc:sldMk cId="3504370178" sldId="275"/>
            <ac:spMk id="12" creationId="{CF1A36D2-2B15-445C-A9D6-93F5E0BF6F71}"/>
          </ac:spMkLst>
        </pc:spChg>
        <pc:spChg chg="add mod">
          <ac:chgData name="Zoe Hancox" userId="efe935c9-4d02-4f4a-854c-615c0008076f" providerId="ADAL" clId="{D5F1BF7E-3EC4-48ED-8B63-2F6D78CE8B9D}" dt="2022-09-18T14:09:32.933" v="18047" actId="207"/>
          <ac:spMkLst>
            <pc:docMk/>
            <pc:sldMk cId="3504370178" sldId="275"/>
            <ac:spMk id="13" creationId="{6565F4DF-69D7-4981-A488-AEAA0A2883AF}"/>
          </ac:spMkLst>
        </pc:spChg>
        <pc:spChg chg="add mod">
          <ac:chgData name="Zoe Hancox" userId="efe935c9-4d02-4f4a-854c-615c0008076f" providerId="ADAL" clId="{D5F1BF7E-3EC4-48ED-8B63-2F6D78CE8B9D}" dt="2022-09-18T14:09:29.818" v="18046" actId="207"/>
          <ac:spMkLst>
            <pc:docMk/>
            <pc:sldMk cId="3504370178" sldId="275"/>
            <ac:spMk id="14" creationId="{36765B6C-0928-401B-93B1-15772728CAC8}"/>
          </ac:spMkLst>
        </pc:spChg>
        <pc:spChg chg="add del mod">
          <ac:chgData name="Zoe Hancox" userId="efe935c9-4d02-4f4a-854c-615c0008076f" providerId="ADAL" clId="{D5F1BF7E-3EC4-48ED-8B63-2F6D78CE8B9D}" dt="2022-09-18T14:03:58.128" v="17908" actId="478"/>
          <ac:spMkLst>
            <pc:docMk/>
            <pc:sldMk cId="3504370178" sldId="275"/>
            <ac:spMk id="15" creationId="{84D5E5A6-9AC0-476B-B821-1A2A4CE70DD9}"/>
          </ac:spMkLst>
        </pc:spChg>
        <pc:spChg chg="add mod">
          <ac:chgData name="Zoe Hancox" userId="efe935c9-4d02-4f4a-854c-615c0008076f" providerId="ADAL" clId="{D5F1BF7E-3EC4-48ED-8B63-2F6D78CE8B9D}" dt="2022-09-18T14:09:25.698" v="18045" actId="207"/>
          <ac:spMkLst>
            <pc:docMk/>
            <pc:sldMk cId="3504370178" sldId="275"/>
            <ac:spMk id="16" creationId="{2D3DA3DE-C447-4918-97B1-E0BA1F107ACB}"/>
          </ac:spMkLst>
        </pc:spChg>
        <pc:spChg chg="add mod">
          <ac:chgData name="Zoe Hancox" userId="efe935c9-4d02-4f4a-854c-615c0008076f" providerId="ADAL" clId="{D5F1BF7E-3EC4-48ED-8B63-2F6D78CE8B9D}" dt="2022-09-18T14:09:35.139" v="18048" actId="207"/>
          <ac:spMkLst>
            <pc:docMk/>
            <pc:sldMk cId="3504370178" sldId="275"/>
            <ac:spMk id="22" creationId="{05314CC1-E32D-49E5-B897-4DE177B6548E}"/>
          </ac:spMkLst>
        </pc:spChg>
        <pc:spChg chg="add mod">
          <ac:chgData name="Zoe Hancox" userId="efe935c9-4d02-4f4a-854c-615c0008076f" providerId="ADAL" clId="{D5F1BF7E-3EC4-48ED-8B63-2F6D78CE8B9D}" dt="2022-09-18T14:09:39.189" v="18050" actId="207"/>
          <ac:spMkLst>
            <pc:docMk/>
            <pc:sldMk cId="3504370178" sldId="275"/>
            <ac:spMk id="23" creationId="{1BAE0D94-C57B-4989-87A4-795A84F41454}"/>
          </ac:spMkLst>
        </pc:spChg>
        <pc:spChg chg="add mod">
          <ac:chgData name="Zoe Hancox" userId="efe935c9-4d02-4f4a-854c-615c0008076f" providerId="ADAL" clId="{D5F1BF7E-3EC4-48ED-8B63-2F6D78CE8B9D}" dt="2022-09-18T14:09:09.779" v="18043" actId="207"/>
          <ac:spMkLst>
            <pc:docMk/>
            <pc:sldMk cId="3504370178" sldId="275"/>
            <ac:spMk id="24" creationId="{B24A53EF-85C0-4748-A706-A2832148FAF0}"/>
          </ac:spMkLst>
        </pc:spChg>
        <pc:spChg chg="add mod">
          <ac:chgData name="Zoe Hancox" userId="efe935c9-4d02-4f4a-854c-615c0008076f" providerId="ADAL" clId="{D5F1BF7E-3EC4-48ED-8B63-2F6D78CE8B9D}" dt="2022-09-18T14:09:43.355" v="18051" actId="207"/>
          <ac:spMkLst>
            <pc:docMk/>
            <pc:sldMk cId="3504370178" sldId="275"/>
            <ac:spMk id="25" creationId="{BC670705-7A88-4296-BBC7-9E5A09BA1580}"/>
          </ac:spMkLst>
        </pc:spChg>
        <pc:spChg chg="add del mod">
          <ac:chgData name="Zoe Hancox" userId="efe935c9-4d02-4f4a-854c-615c0008076f" providerId="ADAL" clId="{D5F1BF7E-3EC4-48ED-8B63-2F6D78CE8B9D}" dt="2022-09-18T14:04:15.646" v="17920" actId="478"/>
          <ac:spMkLst>
            <pc:docMk/>
            <pc:sldMk cId="3504370178" sldId="275"/>
            <ac:spMk id="26" creationId="{A0680EBC-AC65-4FB7-8122-A4ECF4FC7E0D}"/>
          </ac:spMkLst>
        </pc:spChg>
        <pc:spChg chg="add del mod">
          <ac:chgData name="Zoe Hancox" userId="efe935c9-4d02-4f4a-854c-615c0008076f" providerId="ADAL" clId="{D5F1BF7E-3EC4-48ED-8B63-2F6D78CE8B9D}" dt="2022-09-18T14:04:13.207" v="17916" actId="478"/>
          <ac:spMkLst>
            <pc:docMk/>
            <pc:sldMk cId="3504370178" sldId="275"/>
            <ac:spMk id="27" creationId="{CC85883A-AD93-4E25-8FCB-F40708553D32}"/>
          </ac:spMkLst>
        </pc:spChg>
        <pc:spChg chg="add del mod">
          <ac:chgData name="Zoe Hancox" userId="efe935c9-4d02-4f4a-854c-615c0008076f" providerId="ADAL" clId="{D5F1BF7E-3EC4-48ED-8B63-2F6D78CE8B9D}" dt="2022-09-18T14:04:17.891" v="17923" actId="478"/>
          <ac:spMkLst>
            <pc:docMk/>
            <pc:sldMk cId="3504370178" sldId="275"/>
            <ac:spMk id="28" creationId="{11A8754C-30B4-451D-8DD2-FABF422D9EF2}"/>
          </ac:spMkLst>
        </pc:spChg>
        <pc:spChg chg="add mod">
          <ac:chgData name="Zoe Hancox" userId="efe935c9-4d02-4f4a-854c-615c0008076f" providerId="ADAL" clId="{D5F1BF7E-3EC4-48ED-8B63-2F6D78CE8B9D}" dt="2022-09-18T14:09:37.343" v="18049" actId="207"/>
          <ac:spMkLst>
            <pc:docMk/>
            <pc:sldMk cId="3504370178" sldId="275"/>
            <ac:spMk id="29" creationId="{96EA8200-2835-4E08-A8D9-EC2BB1960294}"/>
          </ac:spMkLst>
        </pc:spChg>
        <pc:spChg chg="add mod">
          <ac:chgData name="Zoe Hancox" userId="efe935c9-4d02-4f4a-854c-615c0008076f" providerId="ADAL" clId="{D5F1BF7E-3EC4-48ED-8B63-2F6D78CE8B9D}" dt="2022-09-18T11:37:35.201" v="15464" actId="1076"/>
          <ac:spMkLst>
            <pc:docMk/>
            <pc:sldMk cId="3504370178" sldId="275"/>
            <ac:spMk id="39" creationId="{B3CB5E86-2F81-47EC-BC45-39439E0482A7}"/>
          </ac:spMkLst>
        </pc:spChg>
        <pc:spChg chg="add mod">
          <ac:chgData name="Zoe Hancox" userId="efe935c9-4d02-4f4a-854c-615c0008076f" providerId="ADAL" clId="{D5F1BF7E-3EC4-48ED-8B63-2F6D78CE8B9D}" dt="2022-09-18T11:37:35.201" v="15464" actId="1076"/>
          <ac:spMkLst>
            <pc:docMk/>
            <pc:sldMk cId="3504370178" sldId="275"/>
            <ac:spMk id="40" creationId="{AF8CF062-E4D2-4CD3-AF6D-1518DD39219A}"/>
          </ac:spMkLst>
        </pc:spChg>
        <pc:spChg chg="add del mod">
          <ac:chgData name="Zoe Hancox" userId="efe935c9-4d02-4f4a-854c-615c0008076f" providerId="ADAL" clId="{D5F1BF7E-3EC4-48ED-8B63-2F6D78CE8B9D}" dt="2022-09-18T14:03:21.071" v="17898" actId="478"/>
          <ac:spMkLst>
            <pc:docMk/>
            <pc:sldMk cId="3504370178" sldId="275"/>
            <ac:spMk id="41" creationId="{3077924E-5AFF-4963-8077-309EACE88ECF}"/>
          </ac:spMkLst>
        </pc:spChg>
        <pc:spChg chg="add mod">
          <ac:chgData name="Zoe Hancox" userId="efe935c9-4d02-4f4a-854c-615c0008076f" providerId="ADAL" clId="{D5F1BF7E-3EC4-48ED-8B63-2F6D78CE8B9D}" dt="2022-09-18T11:39:31.318" v="15506" actId="207"/>
          <ac:spMkLst>
            <pc:docMk/>
            <pc:sldMk cId="3504370178" sldId="275"/>
            <ac:spMk id="42" creationId="{2F37AA11-068A-4D6B-A5EB-969E351F74C2}"/>
          </ac:spMkLst>
        </pc:spChg>
        <pc:spChg chg="add mod">
          <ac:chgData name="Zoe Hancox" userId="efe935c9-4d02-4f4a-854c-615c0008076f" providerId="ADAL" clId="{D5F1BF7E-3EC4-48ED-8B63-2F6D78CE8B9D}" dt="2022-09-18T11:39:30.114" v="15505" actId="207"/>
          <ac:spMkLst>
            <pc:docMk/>
            <pc:sldMk cId="3504370178" sldId="275"/>
            <ac:spMk id="43" creationId="{D439272D-CC45-4FD7-ADC3-7B4A9AE8CD52}"/>
          </ac:spMkLst>
        </pc:spChg>
        <pc:spChg chg="add mod">
          <ac:chgData name="Zoe Hancox" userId="efe935c9-4d02-4f4a-854c-615c0008076f" providerId="ADAL" clId="{D5F1BF7E-3EC4-48ED-8B63-2F6D78CE8B9D}" dt="2022-09-18T11:39:21.728" v="15504" actId="207"/>
          <ac:spMkLst>
            <pc:docMk/>
            <pc:sldMk cId="3504370178" sldId="275"/>
            <ac:spMk id="44" creationId="{8A78AE8F-EEFE-4DB4-946C-4B19E2DA731D}"/>
          </ac:spMkLst>
        </pc:spChg>
        <pc:spChg chg="add del mod">
          <ac:chgData name="Zoe Hancox" userId="efe935c9-4d02-4f4a-854c-615c0008076f" providerId="ADAL" clId="{D5F1BF7E-3EC4-48ED-8B63-2F6D78CE8B9D}" dt="2022-09-18T14:03:22.694" v="17899" actId="478"/>
          <ac:spMkLst>
            <pc:docMk/>
            <pc:sldMk cId="3504370178" sldId="275"/>
            <ac:spMk id="48" creationId="{49B47BF8-B2CB-4A32-94A4-C725C0FB5736}"/>
          </ac:spMkLst>
        </pc:spChg>
        <pc:spChg chg="add mod">
          <ac:chgData name="Zoe Hancox" userId="efe935c9-4d02-4f4a-854c-615c0008076f" providerId="ADAL" clId="{D5F1BF7E-3EC4-48ED-8B63-2F6D78CE8B9D}" dt="2022-09-18T11:39:35.681" v="15511" actId="207"/>
          <ac:spMkLst>
            <pc:docMk/>
            <pc:sldMk cId="3504370178" sldId="275"/>
            <ac:spMk id="49" creationId="{2E030A85-33F5-455D-AE17-F4B5ABD063A2}"/>
          </ac:spMkLst>
        </pc:spChg>
        <pc:spChg chg="add mod">
          <ac:chgData name="Zoe Hancox" userId="efe935c9-4d02-4f4a-854c-615c0008076f" providerId="ADAL" clId="{D5F1BF7E-3EC4-48ED-8B63-2F6D78CE8B9D}" dt="2022-09-18T11:39:34.914" v="15510" actId="207"/>
          <ac:spMkLst>
            <pc:docMk/>
            <pc:sldMk cId="3504370178" sldId="275"/>
            <ac:spMk id="50" creationId="{8C19D8A1-E946-4332-AA45-7EC5812F548F}"/>
          </ac:spMkLst>
        </pc:spChg>
        <pc:spChg chg="add mod">
          <ac:chgData name="Zoe Hancox" userId="efe935c9-4d02-4f4a-854c-615c0008076f" providerId="ADAL" clId="{D5F1BF7E-3EC4-48ED-8B63-2F6D78CE8B9D}" dt="2022-09-18T11:39:34.188" v="15509" actId="207"/>
          <ac:spMkLst>
            <pc:docMk/>
            <pc:sldMk cId="3504370178" sldId="275"/>
            <ac:spMk id="51" creationId="{584FFC11-5FCA-4AB9-8DD6-3E03B7D30381}"/>
          </ac:spMkLst>
        </pc:spChg>
        <pc:spChg chg="add mod">
          <ac:chgData name="Zoe Hancox" userId="efe935c9-4d02-4f4a-854c-615c0008076f" providerId="ADAL" clId="{D5F1BF7E-3EC4-48ED-8B63-2F6D78CE8B9D}" dt="2022-09-18T11:39:33.183" v="15508" actId="207"/>
          <ac:spMkLst>
            <pc:docMk/>
            <pc:sldMk cId="3504370178" sldId="275"/>
            <ac:spMk id="55" creationId="{9E0546B0-7962-4B66-BA41-59D7B604B342}"/>
          </ac:spMkLst>
        </pc:spChg>
        <pc:spChg chg="add mod">
          <ac:chgData name="Zoe Hancox" userId="efe935c9-4d02-4f4a-854c-615c0008076f" providerId="ADAL" clId="{D5F1BF7E-3EC4-48ED-8B63-2F6D78CE8B9D}" dt="2022-09-18T11:42:51.471" v="15543" actId="2711"/>
          <ac:spMkLst>
            <pc:docMk/>
            <pc:sldMk cId="3504370178" sldId="275"/>
            <ac:spMk id="56" creationId="{ED19A5D0-D792-4D07-A23F-CAE489D3A139}"/>
          </ac:spMkLst>
        </pc:spChg>
        <pc:spChg chg="add del mod">
          <ac:chgData name="Zoe Hancox" userId="efe935c9-4d02-4f4a-854c-615c0008076f" providerId="ADAL" clId="{D5F1BF7E-3EC4-48ED-8B63-2F6D78CE8B9D}" dt="2022-09-18T19:33:44.805" v="20476" actId="478"/>
          <ac:spMkLst>
            <pc:docMk/>
            <pc:sldMk cId="3504370178" sldId="275"/>
            <ac:spMk id="57" creationId="{12938A38-75CF-4673-A5FE-49BA6DCC4CEC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67" creationId="{1F901D4F-6DD7-4D8C-8224-E0C0DCB36421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68" creationId="{CC08688E-7CA5-401E-8DF7-92F185AE795F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69" creationId="{6929C6E4-4970-400F-9DD2-C2F922B43C82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70" creationId="{FC1CD213-1A70-47F9-9106-71423D551030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71" creationId="{AE660A95-0E3F-4AD8-B355-0B306FF3C22E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72" creationId="{8375E428-813D-47E4-879A-9B1652BCDE52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73" creationId="{CF10996E-B3CC-419F-812A-93A6B16AD5AB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74" creationId="{28A757F2-6DB3-422D-883B-1B7DBA31BFF4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77" creationId="{F7F582C0-6880-403B-8429-8DA22DB9B4AB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78" creationId="{CB57FC16-392C-49FF-91BB-B56351C7346F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81" creationId="{FA130C21-E1D4-4055-919B-9B710E675706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83" creationId="{279A36B5-4959-40E1-9FD8-64D87DF5610F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84" creationId="{227C1B56-C681-4CC8-9A53-44B3BD951C1A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85" creationId="{F9FE0EE9-6DE1-48E0-81D3-0F7F04447CF9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86" creationId="{3FCE905D-86E8-483E-8415-8D4822C59BD2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88" creationId="{38919DE7-69B3-433E-A65C-B0FC7E41E711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89" creationId="{C7F90AB7-975A-49C0-A5A0-11487B86F99E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90" creationId="{1D845F4F-2F4D-4F8B-8EC1-2809917F68E0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91" creationId="{14D49B91-7DDC-4442-A79D-9A53D781B691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92" creationId="{50EF7552-44A7-4CBA-BAD8-573278BDCD85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95" creationId="{1A9DBF56-492A-48CA-B101-62A25FEE174E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04" creationId="{1DE132AF-B6BB-4F57-8352-35F3D7C2A98B}"/>
          </ac:spMkLst>
        </pc:spChg>
        <pc:spChg chg="add del mod">
          <ac:chgData name="Zoe Hancox" userId="efe935c9-4d02-4f4a-854c-615c0008076f" providerId="ADAL" clId="{D5F1BF7E-3EC4-48ED-8B63-2F6D78CE8B9D}" dt="2022-09-18T11:44:01.069" v="15550" actId="478"/>
          <ac:spMkLst>
            <pc:docMk/>
            <pc:sldMk cId="3504370178" sldId="275"/>
            <ac:spMk id="105" creationId="{6DE379D8-7A9D-48BF-81AB-8079D004AF15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106" creationId="{FC37D8CC-3E8F-4111-BCBB-FFADE9C6BF9A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107" creationId="{53FFA284-EAE7-41C6-BA69-E1A92B30BFB6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108" creationId="{A0A5020A-D56F-4EB5-AE4D-345A2F0E59CC}"/>
          </ac:spMkLst>
        </pc:spChg>
        <pc:spChg chg="add del mod">
          <ac:chgData name="Zoe Hancox" userId="efe935c9-4d02-4f4a-854c-615c0008076f" providerId="ADAL" clId="{D5F1BF7E-3EC4-48ED-8B63-2F6D78CE8B9D}" dt="2022-09-18T11:43:54.924" v="15548" actId="478"/>
          <ac:spMkLst>
            <pc:docMk/>
            <pc:sldMk cId="3504370178" sldId="275"/>
            <ac:spMk id="109" creationId="{A7E001A0-3E0E-46BD-8B1F-171D0B9278CC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10" creationId="{2B57F478-01F5-4368-8EEC-A78A45DD6F3B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11" creationId="{799D7DF6-D638-486A-93E9-7D75EE86CE86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12" creationId="{6F1B7B72-56A0-4B8F-A041-F1A404CFDC63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18" creationId="{0AEDB3B1-CFE0-4608-9967-597A2E8ECDBC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19" creationId="{283A9B4E-0F29-4EEE-9DDB-21DA2EB1CD8F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20" creationId="{9A7CA9BF-EDEE-4A6F-B878-B60691DF2565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21" creationId="{98F03157-A311-480B-9A7B-BE78E53A98C1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25" creationId="{AB764F91-753E-440F-94E4-2D7A3D2B38E8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35" creationId="{38E5100A-0569-4A35-9984-DFA583124EA0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36" creationId="{4E790B2D-6483-4AFF-A738-14D08F20274F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37" creationId="{5E690CB7-1F1C-4505-97B1-158C2782F9AB}"/>
          </ac:spMkLst>
        </pc:spChg>
        <pc:spChg chg="add del mod">
          <ac:chgData name="Zoe Hancox" userId="efe935c9-4d02-4f4a-854c-615c0008076f" providerId="ADAL" clId="{D5F1BF7E-3EC4-48ED-8B63-2F6D78CE8B9D}" dt="2022-09-18T14:01:06.612" v="17809" actId="478"/>
          <ac:spMkLst>
            <pc:docMk/>
            <pc:sldMk cId="3504370178" sldId="275"/>
            <ac:spMk id="138" creationId="{9A1304BE-6CB8-4B25-A609-FF5366B6E701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39" creationId="{0632850D-73C2-4F64-8AB5-63ACD07344B0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45" creationId="{2D088AE3-3BDF-41C5-94B3-286FB5B74FA0}"/>
          </ac:spMkLst>
        </pc:spChg>
        <pc:spChg chg="add del mod">
          <ac:chgData name="Zoe Hancox" userId="efe935c9-4d02-4f4a-854c-615c0008076f" providerId="ADAL" clId="{D5F1BF7E-3EC4-48ED-8B63-2F6D78CE8B9D}" dt="2022-09-18T14:01:08.079" v="17811" actId="478"/>
          <ac:spMkLst>
            <pc:docMk/>
            <pc:sldMk cId="3504370178" sldId="275"/>
            <ac:spMk id="153" creationId="{446E1D3C-98FF-40EB-8EE3-5C2D229F14CB}"/>
          </ac:spMkLst>
        </pc:spChg>
        <pc:spChg chg="add del mod">
          <ac:chgData name="Zoe Hancox" userId="efe935c9-4d02-4f4a-854c-615c0008076f" providerId="ADAL" clId="{D5F1BF7E-3EC4-48ED-8B63-2F6D78CE8B9D}" dt="2022-09-18T19:33:41.365" v="20475" actId="478"/>
          <ac:spMkLst>
            <pc:docMk/>
            <pc:sldMk cId="3504370178" sldId="275"/>
            <ac:spMk id="166" creationId="{E185F810-C472-4D71-9C79-0DC3CA8D5782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187" creationId="{842D75DC-645F-409E-B906-E9ADDAC18E2C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188" creationId="{B1BC4AF6-CB10-4842-A97F-F512DD2C940D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189" creationId="{F2A0ED3F-B834-4468-802C-64344C4C871C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190" creationId="{D11FAD80-BCA8-41D5-B4B6-3DBA4DE3623A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191" creationId="{1DF9BD7A-ED51-44EC-BB4F-DE8D443BC3AD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192" creationId="{7648C7F4-444E-40BE-B8DF-18691CED80E7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193" creationId="{157A4645-81E6-4E7F-A040-095CB64AB2DC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194" creationId="{4F5F43B6-43EC-4259-89ED-134D6124CC62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195" creationId="{0A38FCA2-B33F-4235-B6EF-186A6051C595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196" creationId="{7B98D7F4-C49C-420C-BB70-237A44E649DF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197" creationId="{ED0C6832-3A7E-4E3C-84F9-5466FA2B826D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198" creationId="{C140C71D-0CD7-4010-9438-58E0D30073F0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199" creationId="{9DDC15F2-AEEA-4D6A-8439-1A00D783E149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200" creationId="{3CF35642-5614-4F7C-A09B-0F6797E3F35A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201" creationId="{54EFD2E4-5E31-4A6E-A30A-CA1A97AF13EA}"/>
          </ac:spMkLst>
        </pc:spChg>
        <pc:spChg chg="mod">
          <ac:chgData name="Zoe Hancox" userId="efe935c9-4d02-4f4a-854c-615c0008076f" providerId="ADAL" clId="{D5F1BF7E-3EC4-48ED-8B63-2F6D78CE8B9D}" dt="2022-09-18T14:48:12.881" v="19036"/>
          <ac:spMkLst>
            <pc:docMk/>
            <pc:sldMk cId="3504370178" sldId="275"/>
            <ac:spMk id="202" creationId="{7A5B782E-FFC9-450B-AB36-42CEAB86EB3D}"/>
          </ac:spMkLst>
        </pc:spChg>
        <pc:grpChg chg="add mod">
          <ac:chgData name="Zoe Hancox" userId="efe935c9-4d02-4f4a-854c-615c0008076f" providerId="ADAL" clId="{D5F1BF7E-3EC4-48ED-8B63-2F6D78CE8B9D}" dt="2022-09-18T14:48:12.881" v="19036"/>
          <ac:grpSpMkLst>
            <pc:docMk/>
            <pc:sldMk cId="3504370178" sldId="275"/>
            <ac:grpSpMk id="186" creationId="{5BE39BF0-7A2D-4576-8581-E736597BC946}"/>
          </ac:grpSpMkLst>
        </pc:grpChg>
        <pc:graphicFrameChg chg="add mod modGraphic">
          <ac:chgData name="Zoe Hancox" userId="efe935c9-4d02-4f4a-854c-615c0008076f" providerId="ADAL" clId="{D5F1BF7E-3EC4-48ED-8B63-2F6D78CE8B9D}" dt="2022-09-18T14:06:42.360" v="18041" actId="20577"/>
          <ac:graphicFrameMkLst>
            <pc:docMk/>
            <pc:sldMk cId="3504370178" sldId="275"/>
            <ac:graphicFrameMk id="4" creationId="{DFEEBAD1-5B50-4313-87A4-B4EC407B39B7}"/>
          </ac:graphicFrameMkLst>
        </pc:graphicFrameChg>
        <pc:graphicFrameChg chg="add del mod modGraphic">
          <ac:chgData name="Zoe Hancox" userId="efe935c9-4d02-4f4a-854c-615c0008076f" providerId="ADAL" clId="{D5F1BF7E-3EC4-48ED-8B63-2F6D78CE8B9D}" dt="2022-09-18T19:33:41.365" v="20475" actId="478"/>
          <ac:graphicFrameMkLst>
            <pc:docMk/>
            <pc:sldMk cId="3504370178" sldId="275"/>
            <ac:graphicFrameMk id="146" creationId="{A3A73BAF-0B25-4EC7-8020-2EFF13EDF6F7}"/>
          </ac:graphicFrameMkLst>
        </pc:graphicFrameChg>
        <pc:picChg chg="add del mod">
          <ac:chgData name="Zoe Hancox" userId="efe935c9-4d02-4f4a-854c-615c0008076f" providerId="ADAL" clId="{D5F1BF7E-3EC4-48ED-8B63-2F6D78CE8B9D}" dt="2022-09-18T11:45:48.932" v="15649" actId="478"/>
          <ac:picMkLst>
            <pc:docMk/>
            <pc:sldMk cId="3504370178" sldId="275"/>
            <ac:picMk id="66" creationId="{EBA5C81C-D488-4C9B-B174-DD51627A3ADA}"/>
          </ac:picMkLst>
        </pc:picChg>
        <pc:picChg chg="add del mod">
          <ac:chgData name="Zoe Hancox" userId="efe935c9-4d02-4f4a-854c-615c0008076f" providerId="ADAL" clId="{D5F1BF7E-3EC4-48ED-8B63-2F6D78CE8B9D}" dt="2022-09-18T19:33:41.365" v="20475" actId="478"/>
          <ac:picMkLst>
            <pc:docMk/>
            <pc:sldMk cId="3504370178" sldId="275"/>
            <ac:picMk id="147" creationId="{5AC6CBB1-2CE3-40F7-ABEA-3570191AE2F5}"/>
          </ac:picMkLst>
        </pc:picChg>
        <pc:picChg chg="add del mod">
          <ac:chgData name="Zoe Hancox" userId="efe935c9-4d02-4f4a-854c-615c0008076f" providerId="ADAL" clId="{D5F1BF7E-3EC4-48ED-8B63-2F6D78CE8B9D}" dt="2022-09-18T19:33:41.365" v="20475" actId="478"/>
          <ac:picMkLst>
            <pc:docMk/>
            <pc:sldMk cId="3504370178" sldId="275"/>
            <ac:picMk id="148" creationId="{D039C496-AFE5-4E37-98FC-0C443BDFB9B4}"/>
          </ac:picMkLst>
        </pc:picChg>
        <pc:picChg chg="add del mod">
          <ac:chgData name="Zoe Hancox" userId="efe935c9-4d02-4f4a-854c-615c0008076f" providerId="ADAL" clId="{D5F1BF7E-3EC4-48ED-8B63-2F6D78CE8B9D}" dt="2022-09-18T14:02:23.760" v="17849" actId="478"/>
          <ac:picMkLst>
            <pc:docMk/>
            <pc:sldMk cId="3504370178" sldId="275"/>
            <ac:picMk id="149" creationId="{34BA237E-0BF9-4577-B207-99CFF6DC4548}"/>
          </ac:picMkLst>
        </pc:picChg>
        <pc:cxnChg chg="add mod">
          <ac:chgData name="Zoe Hancox" userId="efe935c9-4d02-4f4a-854c-615c0008076f" providerId="ADAL" clId="{D5F1BF7E-3EC4-48ED-8B63-2F6D78CE8B9D}" dt="2022-09-18T11:45:11.713" v="15642" actId="1037"/>
          <ac:cxnSpMkLst>
            <pc:docMk/>
            <pc:sldMk cId="3504370178" sldId="275"/>
            <ac:cxnSpMk id="8" creationId="{3F744E41-6383-4D49-8DE7-B9F56B5A899D}"/>
          </ac:cxnSpMkLst>
        </pc:cxnChg>
        <pc:cxnChg chg="add mod">
          <ac:chgData name="Zoe Hancox" userId="efe935c9-4d02-4f4a-854c-615c0008076f" providerId="ADAL" clId="{D5F1BF7E-3EC4-48ED-8B63-2F6D78CE8B9D}" dt="2022-09-18T11:45:11.713" v="15642" actId="1037"/>
          <ac:cxnSpMkLst>
            <pc:docMk/>
            <pc:sldMk cId="3504370178" sldId="275"/>
            <ac:cxnSpMk id="10" creationId="{498D6AB5-BEDD-4C1A-AD72-DD363AAAABD6}"/>
          </ac:cxnSpMkLst>
        </pc:cxnChg>
        <pc:cxnChg chg="add mod">
          <ac:chgData name="Zoe Hancox" userId="efe935c9-4d02-4f4a-854c-615c0008076f" providerId="ADAL" clId="{D5F1BF7E-3EC4-48ED-8B63-2F6D78CE8B9D}" dt="2022-09-18T14:04:10.050" v="17915" actId="1035"/>
          <ac:cxnSpMkLst>
            <pc:docMk/>
            <pc:sldMk cId="3504370178" sldId="275"/>
            <ac:cxnSpMk id="17" creationId="{60EEF27A-D031-4200-8A75-A124D6701227}"/>
          </ac:cxnSpMkLst>
        </pc:cxnChg>
        <pc:cxnChg chg="add del mod">
          <ac:chgData name="Zoe Hancox" userId="efe935c9-4d02-4f4a-854c-615c0008076f" providerId="ADAL" clId="{D5F1BF7E-3EC4-48ED-8B63-2F6D78CE8B9D}" dt="2022-09-18T14:03:59.487" v="17910" actId="478"/>
          <ac:cxnSpMkLst>
            <pc:docMk/>
            <pc:sldMk cId="3504370178" sldId="275"/>
            <ac:cxnSpMk id="18" creationId="{AC33C1F6-B0D7-4EE7-8A16-F1C26D7CAD24}"/>
          </ac:cxnSpMkLst>
        </pc:cxnChg>
        <pc:cxnChg chg="add mod">
          <ac:chgData name="Zoe Hancox" userId="efe935c9-4d02-4f4a-854c-615c0008076f" providerId="ADAL" clId="{D5F1BF7E-3EC4-48ED-8B63-2F6D78CE8B9D}" dt="2022-09-18T14:04:05.334" v="17911" actId="1076"/>
          <ac:cxnSpMkLst>
            <pc:docMk/>
            <pc:sldMk cId="3504370178" sldId="275"/>
            <ac:cxnSpMk id="19" creationId="{FF8E2A18-CB16-454E-8129-3B5E1D891BC4}"/>
          </ac:cxnSpMkLst>
        </pc:cxnChg>
        <pc:cxnChg chg="add del mod">
          <ac:chgData name="Zoe Hancox" userId="efe935c9-4d02-4f4a-854c-615c0008076f" providerId="ADAL" clId="{D5F1BF7E-3EC4-48ED-8B63-2F6D78CE8B9D}" dt="2022-09-18T14:03:58.768" v="17909" actId="478"/>
          <ac:cxnSpMkLst>
            <pc:docMk/>
            <pc:sldMk cId="3504370178" sldId="275"/>
            <ac:cxnSpMk id="20" creationId="{447ACE29-D94A-4603-8FDB-B1DC56349C86}"/>
          </ac:cxnSpMkLst>
        </pc:cxnChg>
        <pc:cxnChg chg="add mod">
          <ac:chgData name="Zoe Hancox" userId="efe935c9-4d02-4f4a-854c-615c0008076f" providerId="ADAL" clId="{D5F1BF7E-3EC4-48ED-8B63-2F6D78CE8B9D}" dt="2022-09-18T11:37:35.201" v="15464" actId="1076"/>
          <ac:cxnSpMkLst>
            <pc:docMk/>
            <pc:sldMk cId="3504370178" sldId="275"/>
            <ac:cxnSpMk id="21" creationId="{789891FB-AC53-4BF4-A32C-B0B90FF6642E}"/>
          </ac:cxnSpMkLst>
        </pc:cxnChg>
        <pc:cxnChg chg="add mod">
          <ac:chgData name="Zoe Hancox" userId="efe935c9-4d02-4f4a-854c-615c0008076f" providerId="ADAL" clId="{D5F1BF7E-3EC4-48ED-8B63-2F6D78CE8B9D}" dt="2022-09-18T11:37:35.201" v="15464" actId="1076"/>
          <ac:cxnSpMkLst>
            <pc:docMk/>
            <pc:sldMk cId="3504370178" sldId="275"/>
            <ac:cxnSpMk id="30" creationId="{2A196BCF-3B5F-456A-81DD-FAE6220A4057}"/>
          </ac:cxnSpMkLst>
        </pc:cxnChg>
        <pc:cxnChg chg="add del mod">
          <ac:chgData name="Zoe Hancox" userId="efe935c9-4d02-4f4a-854c-615c0008076f" providerId="ADAL" clId="{D5F1BF7E-3EC4-48ED-8B63-2F6D78CE8B9D}" dt="2022-09-18T14:04:15.124" v="17919" actId="478"/>
          <ac:cxnSpMkLst>
            <pc:docMk/>
            <pc:sldMk cId="3504370178" sldId="275"/>
            <ac:cxnSpMk id="31" creationId="{1B4F0455-33A2-42EE-98CA-400E56C5ABB9}"/>
          </ac:cxnSpMkLst>
        </pc:cxnChg>
        <pc:cxnChg chg="add mod">
          <ac:chgData name="Zoe Hancox" userId="efe935c9-4d02-4f4a-854c-615c0008076f" providerId="ADAL" clId="{D5F1BF7E-3EC4-48ED-8B63-2F6D78CE8B9D}" dt="2022-09-18T14:04:27.990" v="17931" actId="1038"/>
          <ac:cxnSpMkLst>
            <pc:docMk/>
            <pc:sldMk cId="3504370178" sldId="275"/>
            <ac:cxnSpMk id="32" creationId="{F517DE15-211B-4161-8291-52E9B2247A94}"/>
          </ac:cxnSpMkLst>
        </pc:cxnChg>
        <pc:cxnChg chg="add del mod">
          <ac:chgData name="Zoe Hancox" userId="efe935c9-4d02-4f4a-854c-615c0008076f" providerId="ADAL" clId="{D5F1BF7E-3EC4-48ED-8B63-2F6D78CE8B9D}" dt="2022-09-18T14:04:14.592" v="17918" actId="478"/>
          <ac:cxnSpMkLst>
            <pc:docMk/>
            <pc:sldMk cId="3504370178" sldId="275"/>
            <ac:cxnSpMk id="33" creationId="{C695D7AC-6407-4A3C-A894-45F87177715D}"/>
          </ac:cxnSpMkLst>
        </pc:cxnChg>
        <pc:cxnChg chg="add del mod">
          <ac:chgData name="Zoe Hancox" userId="efe935c9-4d02-4f4a-854c-615c0008076f" providerId="ADAL" clId="{D5F1BF7E-3EC4-48ED-8B63-2F6D78CE8B9D}" dt="2022-09-18T14:04:16.172" v="17921" actId="478"/>
          <ac:cxnSpMkLst>
            <pc:docMk/>
            <pc:sldMk cId="3504370178" sldId="275"/>
            <ac:cxnSpMk id="34" creationId="{2CD528A9-CA57-4EE4-A841-564068639924}"/>
          </ac:cxnSpMkLst>
        </pc:cxnChg>
        <pc:cxnChg chg="add mod">
          <ac:chgData name="Zoe Hancox" userId="efe935c9-4d02-4f4a-854c-615c0008076f" providerId="ADAL" clId="{D5F1BF7E-3EC4-48ED-8B63-2F6D78CE8B9D}" dt="2022-09-18T14:04:27.990" v="17931" actId="1038"/>
          <ac:cxnSpMkLst>
            <pc:docMk/>
            <pc:sldMk cId="3504370178" sldId="275"/>
            <ac:cxnSpMk id="35" creationId="{F74A6D93-0134-4450-ACE3-19AC6192A9C3}"/>
          </ac:cxnSpMkLst>
        </pc:cxnChg>
        <pc:cxnChg chg="add del mod">
          <ac:chgData name="Zoe Hancox" userId="efe935c9-4d02-4f4a-854c-615c0008076f" providerId="ADAL" clId="{D5F1BF7E-3EC4-48ED-8B63-2F6D78CE8B9D}" dt="2022-09-18T14:04:14.014" v="17917" actId="478"/>
          <ac:cxnSpMkLst>
            <pc:docMk/>
            <pc:sldMk cId="3504370178" sldId="275"/>
            <ac:cxnSpMk id="36" creationId="{5899733D-514B-4888-A613-4306839B9027}"/>
          </ac:cxnSpMkLst>
        </pc:cxnChg>
        <pc:cxnChg chg="add del mod">
          <ac:chgData name="Zoe Hancox" userId="efe935c9-4d02-4f4a-854c-615c0008076f" providerId="ADAL" clId="{D5F1BF7E-3EC4-48ED-8B63-2F6D78CE8B9D}" dt="2022-09-18T14:04:16.909" v="17922" actId="478"/>
          <ac:cxnSpMkLst>
            <pc:docMk/>
            <pc:sldMk cId="3504370178" sldId="275"/>
            <ac:cxnSpMk id="37" creationId="{7C6807B1-843E-4A2F-8AC7-3F4CE0EEBB58}"/>
          </ac:cxnSpMkLst>
        </pc:cxnChg>
        <pc:cxnChg chg="add mod">
          <ac:chgData name="Zoe Hancox" userId="efe935c9-4d02-4f4a-854c-615c0008076f" providerId="ADAL" clId="{D5F1BF7E-3EC4-48ED-8B63-2F6D78CE8B9D}" dt="2022-09-18T14:04:25.032" v="17929" actId="1038"/>
          <ac:cxnSpMkLst>
            <pc:docMk/>
            <pc:sldMk cId="3504370178" sldId="275"/>
            <ac:cxnSpMk id="38" creationId="{10E834CE-F642-449F-ACC4-EC61446F5E83}"/>
          </ac:cxnSpMkLst>
        </pc:cxnChg>
        <pc:cxnChg chg="add mod">
          <ac:chgData name="Zoe Hancox" userId="efe935c9-4d02-4f4a-854c-615c0008076f" providerId="ADAL" clId="{D5F1BF7E-3EC4-48ED-8B63-2F6D78CE8B9D}" dt="2022-09-18T14:03:25.956" v="17900" actId="14100"/>
          <ac:cxnSpMkLst>
            <pc:docMk/>
            <pc:sldMk cId="3504370178" sldId="275"/>
            <ac:cxnSpMk id="45" creationId="{01BC8791-6269-4B09-83C0-FBBF41FE185D}"/>
          </ac:cxnSpMkLst>
        </pc:cxnChg>
        <pc:cxnChg chg="add mod">
          <ac:chgData name="Zoe Hancox" userId="efe935c9-4d02-4f4a-854c-615c0008076f" providerId="ADAL" clId="{D5F1BF7E-3EC4-48ED-8B63-2F6D78CE8B9D}" dt="2022-09-18T14:03:32.908" v="17901" actId="14100"/>
          <ac:cxnSpMkLst>
            <pc:docMk/>
            <pc:sldMk cId="3504370178" sldId="275"/>
            <ac:cxnSpMk id="46" creationId="{45A333C5-FB69-496B-B102-88A20F6F2AAF}"/>
          </ac:cxnSpMkLst>
        </pc:cxnChg>
        <pc:cxnChg chg="add mod">
          <ac:chgData name="Zoe Hancox" userId="efe935c9-4d02-4f4a-854c-615c0008076f" providerId="ADAL" clId="{D5F1BF7E-3EC4-48ED-8B63-2F6D78CE8B9D}" dt="2022-09-18T14:03:35.006" v="17902" actId="14100"/>
          <ac:cxnSpMkLst>
            <pc:docMk/>
            <pc:sldMk cId="3504370178" sldId="275"/>
            <ac:cxnSpMk id="47" creationId="{A466F18E-B2C9-4737-92C8-4C683F743ADD}"/>
          </ac:cxnSpMkLst>
        </pc:cxnChg>
        <pc:cxnChg chg="add mod">
          <ac:chgData name="Zoe Hancox" userId="efe935c9-4d02-4f4a-854c-615c0008076f" providerId="ADAL" clId="{D5F1BF7E-3EC4-48ED-8B63-2F6D78CE8B9D}" dt="2022-09-18T14:03:41.481" v="17904" actId="14100"/>
          <ac:cxnSpMkLst>
            <pc:docMk/>
            <pc:sldMk cId="3504370178" sldId="275"/>
            <ac:cxnSpMk id="52" creationId="{9BC39C92-36E6-4240-9276-DF216E3CAEE0}"/>
          </ac:cxnSpMkLst>
        </pc:cxnChg>
        <pc:cxnChg chg="add mod">
          <ac:chgData name="Zoe Hancox" userId="efe935c9-4d02-4f4a-854c-615c0008076f" providerId="ADAL" clId="{D5F1BF7E-3EC4-48ED-8B63-2F6D78CE8B9D}" dt="2022-09-18T14:03:50.716" v="17906" actId="14100"/>
          <ac:cxnSpMkLst>
            <pc:docMk/>
            <pc:sldMk cId="3504370178" sldId="275"/>
            <ac:cxnSpMk id="53" creationId="{1440C414-474C-4C50-9238-712942CEACC0}"/>
          </ac:cxnSpMkLst>
        </pc:cxnChg>
        <pc:cxnChg chg="add mod">
          <ac:chgData name="Zoe Hancox" userId="efe935c9-4d02-4f4a-854c-615c0008076f" providerId="ADAL" clId="{D5F1BF7E-3EC4-48ED-8B63-2F6D78CE8B9D}" dt="2022-09-18T14:03:54.883" v="17907" actId="14100"/>
          <ac:cxnSpMkLst>
            <pc:docMk/>
            <pc:sldMk cId="3504370178" sldId="275"/>
            <ac:cxnSpMk id="54" creationId="{12FE584C-1A4C-4CCB-80F3-096969672AD3}"/>
          </ac:cxnSpMkLst>
        </pc:cxnChg>
        <pc:cxnChg chg="add del mod">
          <ac:chgData name="Zoe Hancox" userId="efe935c9-4d02-4f4a-854c-615c0008076f" providerId="ADAL" clId="{D5F1BF7E-3EC4-48ED-8B63-2F6D78CE8B9D}" dt="2022-09-18T19:33:44.805" v="20476" actId="478"/>
          <ac:cxnSpMkLst>
            <pc:docMk/>
            <pc:sldMk cId="3504370178" sldId="275"/>
            <ac:cxnSpMk id="58" creationId="{FEE1598F-A326-40C5-A98E-3A471A6D51A8}"/>
          </ac:cxnSpMkLst>
        </pc:cxnChg>
        <pc:cxnChg chg="add del mod">
          <ac:chgData name="Zoe Hancox" userId="efe935c9-4d02-4f4a-854c-615c0008076f" providerId="ADAL" clId="{D5F1BF7E-3EC4-48ED-8B63-2F6D78CE8B9D}" dt="2022-09-18T19:33:41.365" v="20475" actId="478"/>
          <ac:cxnSpMkLst>
            <pc:docMk/>
            <pc:sldMk cId="3504370178" sldId="275"/>
            <ac:cxnSpMk id="59" creationId="{1239D812-092B-4C1F-BA4A-84758A4BEF07}"/>
          </ac:cxnSpMkLst>
        </pc:cxnChg>
        <pc:cxnChg chg="add del mod">
          <ac:chgData name="Zoe Hancox" userId="efe935c9-4d02-4f4a-854c-615c0008076f" providerId="ADAL" clId="{D5F1BF7E-3EC4-48ED-8B63-2F6D78CE8B9D}" dt="2022-09-18T19:33:41.365" v="20475" actId="478"/>
          <ac:cxnSpMkLst>
            <pc:docMk/>
            <pc:sldMk cId="3504370178" sldId="275"/>
            <ac:cxnSpMk id="75" creationId="{8315C888-F8E6-497B-ACDD-E4B85E3A81E3}"/>
          </ac:cxnSpMkLst>
        </pc:cxnChg>
        <pc:cxnChg chg="add del mod">
          <ac:chgData name="Zoe Hancox" userId="efe935c9-4d02-4f4a-854c-615c0008076f" providerId="ADAL" clId="{D5F1BF7E-3EC4-48ED-8B63-2F6D78CE8B9D}" dt="2022-09-18T19:33:41.365" v="20475" actId="478"/>
          <ac:cxnSpMkLst>
            <pc:docMk/>
            <pc:sldMk cId="3504370178" sldId="275"/>
            <ac:cxnSpMk id="76" creationId="{07B9AC64-D457-4A8D-A3B0-BCE916E02D64}"/>
          </ac:cxnSpMkLst>
        </pc:cxnChg>
        <pc:cxnChg chg="add del mod">
          <ac:chgData name="Zoe Hancox" userId="efe935c9-4d02-4f4a-854c-615c0008076f" providerId="ADAL" clId="{D5F1BF7E-3EC4-48ED-8B63-2F6D78CE8B9D}" dt="2022-09-18T11:43:54.924" v="15548" actId="478"/>
          <ac:cxnSpMkLst>
            <pc:docMk/>
            <pc:sldMk cId="3504370178" sldId="275"/>
            <ac:cxnSpMk id="79" creationId="{39CA5B54-2617-48C2-8B10-1335DFDA9B67}"/>
          </ac:cxnSpMkLst>
        </pc:cxnChg>
        <pc:cxnChg chg="add del mod">
          <ac:chgData name="Zoe Hancox" userId="efe935c9-4d02-4f4a-854c-615c0008076f" providerId="ADAL" clId="{D5F1BF7E-3EC4-48ED-8B63-2F6D78CE8B9D}" dt="2022-09-18T11:43:54.924" v="15548" actId="478"/>
          <ac:cxnSpMkLst>
            <pc:docMk/>
            <pc:sldMk cId="3504370178" sldId="275"/>
            <ac:cxnSpMk id="80" creationId="{19CCB0AC-1EFA-4DF1-AEC7-203299A1AFC7}"/>
          </ac:cxnSpMkLst>
        </pc:cxnChg>
        <pc:cxnChg chg="add del mod">
          <ac:chgData name="Zoe Hancox" userId="efe935c9-4d02-4f4a-854c-615c0008076f" providerId="ADAL" clId="{D5F1BF7E-3EC4-48ED-8B63-2F6D78CE8B9D}" dt="2022-09-18T11:43:54.924" v="15548" actId="478"/>
          <ac:cxnSpMkLst>
            <pc:docMk/>
            <pc:sldMk cId="3504370178" sldId="275"/>
            <ac:cxnSpMk id="82" creationId="{5AF60AAF-2AE0-4865-8CDD-3A1DAE0D4B7F}"/>
          </ac:cxnSpMkLst>
        </pc:cxnChg>
        <pc:cxnChg chg="add del mod">
          <ac:chgData name="Zoe Hancox" userId="efe935c9-4d02-4f4a-854c-615c0008076f" providerId="ADAL" clId="{D5F1BF7E-3EC4-48ED-8B63-2F6D78CE8B9D}" dt="2022-09-18T11:43:54.924" v="15548" actId="478"/>
          <ac:cxnSpMkLst>
            <pc:docMk/>
            <pc:sldMk cId="3504370178" sldId="275"/>
            <ac:cxnSpMk id="87" creationId="{5FA594FA-288E-4B1B-AFEB-1091A0F727FE}"/>
          </ac:cxnSpMkLst>
        </pc:cxnChg>
        <pc:cxnChg chg="add del mod">
          <ac:chgData name="Zoe Hancox" userId="efe935c9-4d02-4f4a-854c-615c0008076f" providerId="ADAL" clId="{D5F1BF7E-3EC4-48ED-8B63-2F6D78CE8B9D}" dt="2022-09-18T11:43:54.924" v="15548" actId="478"/>
          <ac:cxnSpMkLst>
            <pc:docMk/>
            <pc:sldMk cId="3504370178" sldId="275"/>
            <ac:cxnSpMk id="93" creationId="{C3591F78-4FA8-4554-BF58-B7DE9B021C32}"/>
          </ac:cxnSpMkLst>
        </pc:cxnChg>
        <pc:cxnChg chg="add del mod">
          <ac:chgData name="Zoe Hancox" userId="efe935c9-4d02-4f4a-854c-615c0008076f" providerId="ADAL" clId="{D5F1BF7E-3EC4-48ED-8B63-2F6D78CE8B9D}" dt="2022-09-18T11:43:54.924" v="15548" actId="478"/>
          <ac:cxnSpMkLst>
            <pc:docMk/>
            <pc:sldMk cId="3504370178" sldId="275"/>
            <ac:cxnSpMk id="94" creationId="{4A96D634-2F55-4B91-8DB2-4FA1B2582FF1}"/>
          </ac:cxnSpMkLst>
        </pc:cxnChg>
        <pc:cxnChg chg="add del mod">
          <ac:chgData name="Zoe Hancox" userId="efe935c9-4d02-4f4a-854c-615c0008076f" providerId="ADAL" clId="{D5F1BF7E-3EC4-48ED-8B63-2F6D78CE8B9D}" dt="2022-09-18T11:43:54.924" v="15548" actId="478"/>
          <ac:cxnSpMkLst>
            <pc:docMk/>
            <pc:sldMk cId="3504370178" sldId="275"/>
            <ac:cxnSpMk id="96" creationId="{BDFA2401-61F5-4C8F-B7A4-EA32A1B7686D}"/>
          </ac:cxnSpMkLst>
        </pc:cxnChg>
        <pc:cxnChg chg="add del mod">
          <ac:chgData name="Zoe Hancox" userId="efe935c9-4d02-4f4a-854c-615c0008076f" providerId="ADAL" clId="{D5F1BF7E-3EC4-48ED-8B63-2F6D78CE8B9D}" dt="2022-09-18T11:43:54.924" v="15548" actId="478"/>
          <ac:cxnSpMkLst>
            <pc:docMk/>
            <pc:sldMk cId="3504370178" sldId="275"/>
            <ac:cxnSpMk id="97" creationId="{23A9916C-F5B4-4233-80DF-A4823EA38F78}"/>
          </ac:cxnSpMkLst>
        </pc:cxnChg>
        <pc:cxnChg chg="add del mod">
          <ac:chgData name="Zoe Hancox" userId="efe935c9-4d02-4f4a-854c-615c0008076f" providerId="ADAL" clId="{D5F1BF7E-3EC4-48ED-8B63-2F6D78CE8B9D}" dt="2022-09-18T11:43:54.924" v="15548" actId="478"/>
          <ac:cxnSpMkLst>
            <pc:docMk/>
            <pc:sldMk cId="3504370178" sldId="275"/>
            <ac:cxnSpMk id="98" creationId="{D0724ED4-0F9D-4281-800E-83476A61C156}"/>
          </ac:cxnSpMkLst>
        </pc:cxnChg>
        <pc:cxnChg chg="add del mod">
          <ac:chgData name="Zoe Hancox" userId="efe935c9-4d02-4f4a-854c-615c0008076f" providerId="ADAL" clId="{D5F1BF7E-3EC4-48ED-8B63-2F6D78CE8B9D}" dt="2022-09-18T11:43:54.924" v="15548" actId="478"/>
          <ac:cxnSpMkLst>
            <pc:docMk/>
            <pc:sldMk cId="3504370178" sldId="275"/>
            <ac:cxnSpMk id="99" creationId="{44F9CCCF-3517-4233-B187-B3CD1A071F29}"/>
          </ac:cxnSpMkLst>
        </pc:cxnChg>
        <pc:cxnChg chg="add del mod">
          <ac:chgData name="Zoe Hancox" userId="efe935c9-4d02-4f4a-854c-615c0008076f" providerId="ADAL" clId="{D5F1BF7E-3EC4-48ED-8B63-2F6D78CE8B9D}" dt="2022-09-18T11:43:54.924" v="15548" actId="478"/>
          <ac:cxnSpMkLst>
            <pc:docMk/>
            <pc:sldMk cId="3504370178" sldId="275"/>
            <ac:cxnSpMk id="100" creationId="{8EC79FAA-F2EB-45EA-ABEA-78DCE2D8D78A}"/>
          </ac:cxnSpMkLst>
        </pc:cxnChg>
        <pc:cxnChg chg="add del mod">
          <ac:chgData name="Zoe Hancox" userId="efe935c9-4d02-4f4a-854c-615c0008076f" providerId="ADAL" clId="{D5F1BF7E-3EC4-48ED-8B63-2F6D78CE8B9D}" dt="2022-09-18T11:43:54.924" v="15548" actId="478"/>
          <ac:cxnSpMkLst>
            <pc:docMk/>
            <pc:sldMk cId="3504370178" sldId="275"/>
            <ac:cxnSpMk id="101" creationId="{7BA9CDCC-9DDB-49D0-BABF-F546DFBBE7FE}"/>
          </ac:cxnSpMkLst>
        </pc:cxnChg>
        <pc:cxnChg chg="add del mod">
          <ac:chgData name="Zoe Hancox" userId="efe935c9-4d02-4f4a-854c-615c0008076f" providerId="ADAL" clId="{D5F1BF7E-3EC4-48ED-8B63-2F6D78CE8B9D}" dt="2022-09-18T19:33:41.365" v="20475" actId="478"/>
          <ac:cxnSpMkLst>
            <pc:docMk/>
            <pc:sldMk cId="3504370178" sldId="275"/>
            <ac:cxnSpMk id="102" creationId="{2FAC2FAB-04A1-4F52-B505-A6E0F55103B9}"/>
          </ac:cxnSpMkLst>
        </pc:cxnChg>
        <pc:cxnChg chg="add del mod">
          <ac:chgData name="Zoe Hancox" userId="efe935c9-4d02-4f4a-854c-615c0008076f" providerId="ADAL" clId="{D5F1BF7E-3EC4-48ED-8B63-2F6D78CE8B9D}" dt="2022-09-18T19:33:41.365" v="20475" actId="478"/>
          <ac:cxnSpMkLst>
            <pc:docMk/>
            <pc:sldMk cId="3504370178" sldId="275"/>
            <ac:cxnSpMk id="103" creationId="{B5151408-C8A3-460F-AA70-908CA1D6CCF6}"/>
          </ac:cxnSpMkLst>
        </pc:cxnChg>
        <pc:cxnChg chg="add del mod">
          <ac:chgData name="Zoe Hancox" userId="efe935c9-4d02-4f4a-854c-615c0008076f" providerId="ADAL" clId="{D5F1BF7E-3EC4-48ED-8B63-2F6D78CE8B9D}" dt="2022-09-18T19:33:41.365" v="20475" actId="478"/>
          <ac:cxnSpMkLst>
            <pc:docMk/>
            <pc:sldMk cId="3504370178" sldId="275"/>
            <ac:cxnSpMk id="122" creationId="{9C31CDE8-826B-4F73-B887-9493E5184AB8}"/>
          </ac:cxnSpMkLst>
        </pc:cxnChg>
        <pc:cxnChg chg="add del mod">
          <ac:chgData name="Zoe Hancox" userId="efe935c9-4d02-4f4a-854c-615c0008076f" providerId="ADAL" clId="{D5F1BF7E-3EC4-48ED-8B63-2F6D78CE8B9D}" dt="2022-09-18T19:33:41.365" v="20475" actId="478"/>
          <ac:cxnSpMkLst>
            <pc:docMk/>
            <pc:sldMk cId="3504370178" sldId="275"/>
            <ac:cxnSpMk id="123" creationId="{D3913C96-2098-4EF9-B6F3-5C4F238A0C5A}"/>
          </ac:cxnSpMkLst>
        </pc:cxnChg>
        <pc:cxnChg chg="add del mod">
          <ac:chgData name="Zoe Hancox" userId="efe935c9-4d02-4f4a-854c-615c0008076f" providerId="ADAL" clId="{D5F1BF7E-3EC4-48ED-8B63-2F6D78CE8B9D}" dt="2022-09-18T19:33:41.365" v="20475" actId="478"/>
          <ac:cxnSpMkLst>
            <pc:docMk/>
            <pc:sldMk cId="3504370178" sldId="275"/>
            <ac:cxnSpMk id="124" creationId="{0487FDC0-E105-4E9A-96A8-DD15E53E76A7}"/>
          </ac:cxnSpMkLst>
        </pc:cxnChg>
        <pc:cxnChg chg="add del mod">
          <ac:chgData name="Zoe Hancox" userId="efe935c9-4d02-4f4a-854c-615c0008076f" providerId="ADAL" clId="{D5F1BF7E-3EC4-48ED-8B63-2F6D78CE8B9D}" dt="2022-09-18T19:33:41.365" v="20475" actId="478"/>
          <ac:cxnSpMkLst>
            <pc:docMk/>
            <pc:sldMk cId="3504370178" sldId="275"/>
            <ac:cxnSpMk id="126" creationId="{539006CF-B4D6-4EFC-92D0-066236AEF575}"/>
          </ac:cxnSpMkLst>
        </pc:cxnChg>
        <pc:cxnChg chg="add del mod">
          <ac:chgData name="Zoe Hancox" userId="efe935c9-4d02-4f4a-854c-615c0008076f" providerId="ADAL" clId="{D5F1BF7E-3EC4-48ED-8B63-2F6D78CE8B9D}" dt="2022-09-18T19:33:41.365" v="20475" actId="478"/>
          <ac:cxnSpMkLst>
            <pc:docMk/>
            <pc:sldMk cId="3504370178" sldId="275"/>
            <ac:cxnSpMk id="127" creationId="{EF571633-CC62-4285-8C7E-E823440BDBF5}"/>
          </ac:cxnSpMkLst>
        </pc:cxnChg>
        <pc:cxnChg chg="add del mod">
          <ac:chgData name="Zoe Hancox" userId="efe935c9-4d02-4f4a-854c-615c0008076f" providerId="ADAL" clId="{D5F1BF7E-3EC4-48ED-8B63-2F6D78CE8B9D}" dt="2022-09-18T19:33:41.365" v="20475" actId="478"/>
          <ac:cxnSpMkLst>
            <pc:docMk/>
            <pc:sldMk cId="3504370178" sldId="275"/>
            <ac:cxnSpMk id="140" creationId="{40CAD6AC-4166-43DA-AD22-89075ACC9594}"/>
          </ac:cxnSpMkLst>
        </pc:cxnChg>
        <pc:cxnChg chg="add del mod">
          <ac:chgData name="Zoe Hancox" userId="efe935c9-4d02-4f4a-854c-615c0008076f" providerId="ADAL" clId="{D5F1BF7E-3EC4-48ED-8B63-2F6D78CE8B9D}" dt="2022-09-18T14:01:10.362" v="17815" actId="478"/>
          <ac:cxnSpMkLst>
            <pc:docMk/>
            <pc:sldMk cId="3504370178" sldId="275"/>
            <ac:cxnSpMk id="141" creationId="{1A18738F-1FA0-4E1C-A515-C25DB06118CE}"/>
          </ac:cxnSpMkLst>
        </pc:cxnChg>
        <pc:cxnChg chg="add del mod">
          <ac:chgData name="Zoe Hancox" userId="efe935c9-4d02-4f4a-854c-615c0008076f" providerId="ADAL" clId="{D5F1BF7E-3EC4-48ED-8B63-2F6D78CE8B9D}" dt="2022-09-18T19:33:41.365" v="20475" actId="478"/>
          <ac:cxnSpMkLst>
            <pc:docMk/>
            <pc:sldMk cId="3504370178" sldId="275"/>
            <ac:cxnSpMk id="142" creationId="{A88EBF83-0105-4BE3-B140-03317D7AEBB1}"/>
          </ac:cxnSpMkLst>
        </pc:cxnChg>
        <pc:cxnChg chg="add del mod">
          <ac:chgData name="Zoe Hancox" userId="efe935c9-4d02-4f4a-854c-615c0008076f" providerId="ADAL" clId="{D5F1BF7E-3EC4-48ED-8B63-2F6D78CE8B9D}" dt="2022-09-18T14:01:09.784" v="17814" actId="478"/>
          <ac:cxnSpMkLst>
            <pc:docMk/>
            <pc:sldMk cId="3504370178" sldId="275"/>
            <ac:cxnSpMk id="143" creationId="{1B5393F2-6046-4E81-8C4D-1491C08CAA94}"/>
          </ac:cxnSpMkLst>
        </pc:cxnChg>
        <pc:cxnChg chg="add del mod">
          <ac:chgData name="Zoe Hancox" userId="efe935c9-4d02-4f4a-854c-615c0008076f" providerId="ADAL" clId="{D5F1BF7E-3EC4-48ED-8B63-2F6D78CE8B9D}" dt="2022-09-18T19:33:41.365" v="20475" actId="478"/>
          <ac:cxnSpMkLst>
            <pc:docMk/>
            <pc:sldMk cId="3504370178" sldId="275"/>
            <ac:cxnSpMk id="144" creationId="{7A13D367-4593-4E91-BEA5-15B27719977A}"/>
          </ac:cxnSpMkLst>
        </pc:cxnChg>
        <pc:cxnChg chg="add del mod">
          <ac:chgData name="Zoe Hancox" userId="efe935c9-4d02-4f4a-854c-615c0008076f" providerId="ADAL" clId="{D5F1BF7E-3EC4-48ED-8B63-2F6D78CE8B9D}" dt="2022-09-18T14:01:09.236" v="17813" actId="478"/>
          <ac:cxnSpMkLst>
            <pc:docMk/>
            <pc:sldMk cId="3504370178" sldId="275"/>
            <ac:cxnSpMk id="154" creationId="{0AA3A76D-6913-42BA-9C99-7EDD3B861BC4}"/>
          </ac:cxnSpMkLst>
        </pc:cxnChg>
        <pc:cxnChg chg="add del mod">
          <ac:chgData name="Zoe Hancox" userId="efe935c9-4d02-4f4a-854c-615c0008076f" providerId="ADAL" clId="{D5F1BF7E-3EC4-48ED-8B63-2F6D78CE8B9D}" dt="2022-09-18T14:01:08.677" v="17812" actId="478"/>
          <ac:cxnSpMkLst>
            <pc:docMk/>
            <pc:sldMk cId="3504370178" sldId="275"/>
            <ac:cxnSpMk id="157" creationId="{54C6AFE1-539A-4B30-B671-C0312E9DEDF5}"/>
          </ac:cxnSpMkLst>
        </pc:cxnChg>
        <pc:cxnChg chg="add del mod">
          <ac:chgData name="Zoe Hancox" userId="efe935c9-4d02-4f4a-854c-615c0008076f" providerId="ADAL" clId="{D5F1BF7E-3EC4-48ED-8B63-2F6D78CE8B9D}" dt="2022-09-18T14:01:07.360" v="17810" actId="478"/>
          <ac:cxnSpMkLst>
            <pc:docMk/>
            <pc:sldMk cId="3504370178" sldId="275"/>
            <ac:cxnSpMk id="160" creationId="{87012BF8-0905-453E-BFFC-C0BEAA24148C}"/>
          </ac:cxnSpMkLst>
        </pc:cxnChg>
      </pc:sldChg>
      <pc:sldChg chg="add mod modShow modNotesTx">
        <pc:chgData name="Zoe Hancox" userId="efe935c9-4d02-4f4a-854c-615c0008076f" providerId="ADAL" clId="{D5F1BF7E-3EC4-48ED-8B63-2F6D78CE8B9D}" dt="2022-09-18T19:57:29.581" v="21159" actId="20577"/>
        <pc:sldMkLst>
          <pc:docMk/>
          <pc:sldMk cId="4095490316" sldId="276"/>
        </pc:sldMkLst>
      </pc:sldChg>
      <pc:sldChg chg="addSp delSp modSp add mod ord delAnim modAnim modNotesTx">
        <pc:chgData name="Zoe Hancox" userId="efe935c9-4d02-4f4a-854c-615c0008076f" providerId="ADAL" clId="{D5F1BF7E-3EC4-48ED-8B63-2F6D78CE8B9D}" dt="2022-09-20T19:13:43.180" v="21958" actId="21"/>
        <pc:sldMkLst>
          <pc:docMk/>
          <pc:sldMk cId="4253024937" sldId="277"/>
        </pc:sldMkLst>
        <pc:spChg chg="add del mod">
          <ac:chgData name="Zoe Hancox" userId="efe935c9-4d02-4f4a-854c-615c0008076f" providerId="ADAL" clId="{D5F1BF7E-3EC4-48ED-8B63-2F6D78CE8B9D}" dt="2022-09-20T19:13:43.180" v="21958" actId="21"/>
          <ac:spMkLst>
            <pc:docMk/>
            <pc:sldMk cId="4253024937" sldId="277"/>
            <ac:spMk id="77" creationId="{516FE712-EEBF-4A10-90DF-A96F431CEDB2}"/>
          </ac:spMkLst>
        </pc:spChg>
        <pc:spChg chg="mod">
          <ac:chgData name="Zoe Hancox" userId="efe935c9-4d02-4f4a-854c-615c0008076f" providerId="ADAL" clId="{D5F1BF7E-3EC4-48ED-8B63-2F6D78CE8B9D}" dt="2022-09-20T13:01:24.118" v="21824" actId="1076"/>
          <ac:spMkLst>
            <pc:docMk/>
            <pc:sldMk cId="4253024937" sldId="277"/>
            <ac:spMk id="110" creationId="{2B57F478-01F5-4368-8EEC-A78A45DD6F3B}"/>
          </ac:spMkLst>
        </pc:spChg>
        <pc:spChg chg="del">
          <ac:chgData name="Zoe Hancox" userId="efe935c9-4d02-4f4a-854c-615c0008076f" providerId="ADAL" clId="{D5F1BF7E-3EC4-48ED-8B63-2F6D78CE8B9D}" dt="2022-09-18T19:34:05.779" v="20477" actId="478"/>
          <ac:spMkLst>
            <pc:docMk/>
            <pc:sldMk cId="4253024937" sldId="277"/>
            <ac:spMk id="125" creationId="{AB764F91-753E-440F-94E4-2D7A3D2B38E8}"/>
          </ac:spMkLst>
        </pc:spChg>
        <pc:spChg chg="del">
          <ac:chgData name="Zoe Hancox" userId="efe935c9-4d02-4f4a-854c-615c0008076f" providerId="ADAL" clId="{D5F1BF7E-3EC4-48ED-8B63-2F6D78CE8B9D}" dt="2022-09-18T19:34:05.779" v="20477" actId="478"/>
          <ac:spMkLst>
            <pc:docMk/>
            <pc:sldMk cId="4253024937" sldId="277"/>
            <ac:spMk id="135" creationId="{38E5100A-0569-4A35-9984-DFA583124EA0}"/>
          </ac:spMkLst>
        </pc:spChg>
        <pc:spChg chg="del">
          <ac:chgData name="Zoe Hancox" userId="efe935c9-4d02-4f4a-854c-615c0008076f" providerId="ADAL" clId="{D5F1BF7E-3EC4-48ED-8B63-2F6D78CE8B9D}" dt="2022-09-18T19:34:05.779" v="20477" actId="478"/>
          <ac:spMkLst>
            <pc:docMk/>
            <pc:sldMk cId="4253024937" sldId="277"/>
            <ac:spMk id="136" creationId="{4E790B2D-6483-4AFF-A738-14D08F20274F}"/>
          </ac:spMkLst>
        </pc:spChg>
        <pc:spChg chg="del">
          <ac:chgData name="Zoe Hancox" userId="efe935c9-4d02-4f4a-854c-615c0008076f" providerId="ADAL" clId="{D5F1BF7E-3EC4-48ED-8B63-2F6D78CE8B9D}" dt="2022-09-18T19:34:05.779" v="20477" actId="478"/>
          <ac:spMkLst>
            <pc:docMk/>
            <pc:sldMk cId="4253024937" sldId="277"/>
            <ac:spMk id="137" creationId="{5E690CB7-1F1C-4505-97B1-158C2782F9AB}"/>
          </ac:spMkLst>
        </pc:spChg>
        <pc:spChg chg="del">
          <ac:chgData name="Zoe Hancox" userId="efe935c9-4d02-4f4a-854c-615c0008076f" providerId="ADAL" clId="{D5F1BF7E-3EC4-48ED-8B63-2F6D78CE8B9D}" dt="2022-09-18T19:34:05.779" v="20477" actId="478"/>
          <ac:spMkLst>
            <pc:docMk/>
            <pc:sldMk cId="4253024937" sldId="277"/>
            <ac:spMk id="139" creationId="{0632850D-73C2-4F64-8AB5-63ACD07344B0}"/>
          </ac:spMkLst>
        </pc:spChg>
        <pc:spChg chg="del">
          <ac:chgData name="Zoe Hancox" userId="efe935c9-4d02-4f4a-854c-615c0008076f" providerId="ADAL" clId="{D5F1BF7E-3EC4-48ED-8B63-2F6D78CE8B9D}" dt="2022-09-18T19:34:05.779" v="20477" actId="478"/>
          <ac:spMkLst>
            <pc:docMk/>
            <pc:sldMk cId="4253024937" sldId="277"/>
            <ac:spMk id="145" creationId="{2D088AE3-3BDF-41C5-94B3-286FB5B74FA0}"/>
          </ac:spMkLst>
        </pc:spChg>
        <pc:spChg chg="del">
          <ac:chgData name="Zoe Hancox" userId="efe935c9-4d02-4f4a-854c-615c0008076f" providerId="ADAL" clId="{D5F1BF7E-3EC4-48ED-8B63-2F6D78CE8B9D}" dt="2022-09-18T19:34:05.779" v="20477" actId="478"/>
          <ac:spMkLst>
            <pc:docMk/>
            <pc:sldMk cId="4253024937" sldId="277"/>
            <ac:spMk id="166" creationId="{E185F810-C472-4D71-9C79-0DC3CA8D5782}"/>
          </ac:spMkLst>
        </pc:spChg>
        <pc:graphicFrameChg chg="del">
          <ac:chgData name="Zoe Hancox" userId="efe935c9-4d02-4f4a-854c-615c0008076f" providerId="ADAL" clId="{D5F1BF7E-3EC4-48ED-8B63-2F6D78CE8B9D}" dt="2022-09-18T19:34:05.779" v="20477" actId="478"/>
          <ac:graphicFrameMkLst>
            <pc:docMk/>
            <pc:sldMk cId="4253024937" sldId="277"/>
            <ac:graphicFrameMk id="146" creationId="{A3A73BAF-0B25-4EC7-8020-2EFF13EDF6F7}"/>
          </ac:graphicFrameMkLst>
        </pc:graphicFrameChg>
        <pc:picChg chg="del">
          <ac:chgData name="Zoe Hancox" userId="efe935c9-4d02-4f4a-854c-615c0008076f" providerId="ADAL" clId="{D5F1BF7E-3EC4-48ED-8B63-2F6D78CE8B9D}" dt="2022-09-18T19:34:05.779" v="20477" actId="478"/>
          <ac:picMkLst>
            <pc:docMk/>
            <pc:sldMk cId="4253024937" sldId="277"/>
            <ac:picMk id="147" creationId="{5AC6CBB1-2CE3-40F7-ABEA-3570191AE2F5}"/>
          </ac:picMkLst>
        </pc:picChg>
        <pc:picChg chg="del">
          <ac:chgData name="Zoe Hancox" userId="efe935c9-4d02-4f4a-854c-615c0008076f" providerId="ADAL" clId="{D5F1BF7E-3EC4-48ED-8B63-2F6D78CE8B9D}" dt="2022-09-18T19:34:05.779" v="20477" actId="478"/>
          <ac:picMkLst>
            <pc:docMk/>
            <pc:sldMk cId="4253024937" sldId="277"/>
            <ac:picMk id="148" creationId="{D039C496-AFE5-4E37-98FC-0C443BDFB9B4}"/>
          </ac:picMkLst>
        </pc:picChg>
        <pc:cxnChg chg="del mod">
          <ac:chgData name="Zoe Hancox" userId="efe935c9-4d02-4f4a-854c-615c0008076f" providerId="ADAL" clId="{D5F1BF7E-3EC4-48ED-8B63-2F6D78CE8B9D}" dt="2022-09-18T19:34:05.779" v="20477" actId="478"/>
          <ac:cxnSpMkLst>
            <pc:docMk/>
            <pc:sldMk cId="4253024937" sldId="277"/>
            <ac:cxnSpMk id="126" creationId="{539006CF-B4D6-4EFC-92D0-066236AEF575}"/>
          </ac:cxnSpMkLst>
        </pc:cxnChg>
        <pc:cxnChg chg="del mod">
          <ac:chgData name="Zoe Hancox" userId="efe935c9-4d02-4f4a-854c-615c0008076f" providerId="ADAL" clId="{D5F1BF7E-3EC4-48ED-8B63-2F6D78CE8B9D}" dt="2022-09-18T19:34:05.779" v="20477" actId="478"/>
          <ac:cxnSpMkLst>
            <pc:docMk/>
            <pc:sldMk cId="4253024937" sldId="277"/>
            <ac:cxnSpMk id="127" creationId="{EF571633-CC62-4285-8C7E-E823440BDBF5}"/>
          </ac:cxnSpMkLst>
        </pc:cxnChg>
        <pc:cxnChg chg="del mod">
          <ac:chgData name="Zoe Hancox" userId="efe935c9-4d02-4f4a-854c-615c0008076f" providerId="ADAL" clId="{D5F1BF7E-3EC4-48ED-8B63-2F6D78CE8B9D}" dt="2022-09-18T19:34:05.779" v="20477" actId="478"/>
          <ac:cxnSpMkLst>
            <pc:docMk/>
            <pc:sldMk cId="4253024937" sldId="277"/>
            <ac:cxnSpMk id="140" creationId="{40CAD6AC-4166-43DA-AD22-89075ACC9594}"/>
          </ac:cxnSpMkLst>
        </pc:cxnChg>
        <pc:cxnChg chg="del mod">
          <ac:chgData name="Zoe Hancox" userId="efe935c9-4d02-4f4a-854c-615c0008076f" providerId="ADAL" clId="{D5F1BF7E-3EC4-48ED-8B63-2F6D78CE8B9D}" dt="2022-09-18T19:34:05.779" v="20477" actId="478"/>
          <ac:cxnSpMkLst>
            <pc:docMk/>
            <pc:sldMk cId="4253024937" sldId="277"/>
            <ac:cxnSpMk id="142" creationId="{A88EBF83-0105-4BE3-B140-03317D7AEBB1}"/>
          </ac:cxnSpMkLst>
        </pc:cxnChg>
        <pc:cxnChg chg="del mod">
          <ac:chgData name="Zoe Hancox" userId="efe935c9-4d02-4f4a-854c-615c0008076f" providerId="ADAL" clId="{D5F1BF7E-3EC4-48ED-8B63-2F6D78CE8B9D}" dt="2022-09-18T19:34:05.779" v="20477" actId="478"/>
          <ac:cxnSpMkLst>
            <pc:docMk/>
            <pc:sldMk cId="4253024937" sldId="277"/>
            <ac:cxnSpMk id="144" creationId="{7A13D367-4593-4E91-BEA5-15B27719977A}"/>
          </ac:cxnSpMkLst>
        </pc:cxnChg>
      </pc:sldChg>
      <pc:sldChg chg="modSp add mod ord modAnim modNotesTx">
        <pc:chgData name="Zoe Hancox" userId="efe935c9-4d02-4f4a-854c-615c0008076f" providerId="ADAL" clId="{D5F1BF7E-3EC4-48ED-8B63-2F6D78CE8B9D}" dt="2022-09-22T14:16:41.126" v="23408" actId="1076"/>
        <pc:sldMkLst>
          <pc:docMk/>
          <pc:sldMk cId="2973669219" sldId="278"/>
        </pc:sldMkLst>
        <pc:spChg chg="mod">
          <ac:chgData name="Zoe Hancox" userId="efe935c9-4d02-4f4a-854c-615c0008076f" providerId="ADAL" clId="{D5F1BF7E-3EC4-48ED-8B63-2F6D78CE8B9D}" dt="2022-09-20T13:01:33.015" v="21826" actId="1076"/>
          <ac:spMkLst>
            <pc:docMk/>
            <pc:sldMk cId="2973669219" sldId="278"/>
            <ac:spMk id="110" creationId="{2B57F478-01F5-4368-8EEC-A78A45DD6F3B}"/>
          </ac:spMkLst>
        </pc:spChg>
        <pc:spChg chg="mod">
          <ac:chgData name="Zoe Hancox" userId="efe935c9-4d02-4f4a-854c-615c0008076f" providerId="ADAL" clId="{D5F1BF7E-3EC4-48ED-8B63-2F6D78CE8B9D}" dt="2022-09-22T14:15:55.772" v="23400" actId="14100"/>
          <ac:spMkLst>
            <pc:docMk/>
            <pc:sldMk cId="2973669219" sldId="278"/>
            <ac:spMk id="125" creationId="{AB764F91-753E-440F-94E4-2D7A3D2B38E8}"/>
          </ac:spMkLst>
        </pc:spChg>
        <pc:spChg chg="mod">
          <ac:chgData name="Zoe Hancox" userId="efe935c9-4d02-4f4a-854c-615c0008076f" providerId="ADAL" clId="{D5F1BF7E-3EC4-48ED-8B63-2F6D78CE8B9D}" dt="2022-09-22T14:16:41.126" v="23408" actId="1076"/>
          <ac:spMkLst>
            <pc:docMk/>
            <pc:sldMk cId="2973669219" sldId="278"/>
            <ac:spMk id="145" creationId="{2D088AE3-3BDF-41C5-94B3-286FB5B74FA0}"/>
          </ac:spMkLst>
        </pc:spChg>
        <pc:graphicFrameChg chg="mod">
          <ac:chgData name="Zoe Hancox" userId="efe935c9-4d02-4f4a-854c-615c0008076f" providerId="ADAL" clId="{D5F1BF7E-3EC4-48ED-8B63-2F6D78CE8B9D}" dt="2022-09-22T14:16:41.126" v="23408" actId="1076"/>
          <ac:graphicFrameMkLst>
            <pc:docMk/>
            <pc:sldMk cId="2973669219" sldId="278"/>
            <ac:graphicFrameMk id="146" creationId="{A3A73BAF-0B25-4EC7-8020-2EFF13EDF6F7}"/>
          </ac:graphicFrameMkLst>
        </pc:graphicFrameChg>
        <pc:picChg chg="mod">
          <ac:chgData name="Zoe Hancox" userId="efe935c9-4d02-4f4a-854c-615c0008076f" providerId="ADAL" clId="{D5F1BF7E-3EC4-48ED-8B63-2F6D78CE8B9D}" dt="2022-09-22T14:16:41.126" v="23408" actId="1076"/>
          <ac:picMkLst>
            <pc:docMk/>
            <pc:sldMk cId="2973669219" sldId="278"/>
            <ac:picMk id="147" creationId="{5AC6CBB1-2CE3-40F7-ABEA-3570191AE2F5}"/>
          </ac:picMkLst>
        </pc:picChg>
        <pc:picChg chg="mod">
          <ac:chgData name="Zoe Hancox" userId="efe935c9-4d02-4f4a-854c-615c0008076f" providerId="ADAL" clId="{D5F1BF7E-3EC4-48ED-8B63-2F6D78CE8B9D}" dt="2022-09-22T14:16:41.126" v="23408" actId="1076"/>
          <ac:picMkLst>
            <pc:docMk/>
            <pc:sldMk cId="2973669219" sldId="278"/>
            <ac:picMk id="148" creationId="{D039C496-AFE5-4E37-98FC-0C443BDFB9B4}"/>
          </ac:picMkLst>
        </pc:picChg>
        <pc:cxnChg chg="mod">
          <ac:chgData name="Zoe Hancox" userId="efe935c9-4d02-4f4a-854c-615c0008076f" providerId="ADAL" clId="{D5F1BF7E-3EC4-48ED-8B63-2F6D78CE8B9D}" dt="2022-09-22T14:16:12.098" v="23402" actId="14100"/>
          <ac:cxnSpMkLst>
            <pc:docMk/>
            <pc:sldMk cId="2973669219" sldId="278"/>
            <ac:cxnSpMk id="126" creationId="{539006CF-B4D6-4EFC-92D0-066236AEF575}"/>
          </ac:cxnSpMkLst>
        </pc:cxnChg>
        <pc:cxnChg chg="mod">
          <ac:chgData name="Zoe Hancox" userId="efe935c9-4d02-4f4a-854c-615c0008076f" providerId="ADAL" clId="{D5F1BF7E-3EC4-48ED-8B63-2F6D78CE8B9D}" dt="2022-09-22T14:16:32.904" v="23407" actId="1036"/>
          <ac:cxnSpMkLst>
            <pc:docMk/>
            <pc:sldMk cId="2973669219" sldId="278"/>
            <ac:cxnSpMk id="127" creationId="{EF571633-CC62-4285-8C7E-E823440BDBF5}"/>
          </ac:cxnSpMkLst>
        </pc:cxnChg>
      </pc:sldChg>
      <pc:sldMasterChg chg="delSp mod setBg modSldLayout">
        <pc:chgData name="Zoe Hancox" userId="efe935c9-4d02-4f4a-854c-615c0008076f" providerId="ADAL" clId="{D5F1BF7E-3EC4-48ED-8B63-2F6D78CE8B9D}" dt="2022-09-19T15:39:54.108" v="21572" actId="20577"/>
        <pc:sldMasterMkLst>
          <pc:docMk/>
          <pc:sldMasterMk cId="1631231402" sldId="2147483648"/>
        </pc:sldMasterMkLst>
        <pc:spChg chg="del">
          <ac:chgData name="Zoe Hancox" userId="efe935c9-4d02-4f4a-854c-615c0008076f" providerId="ADAL" clId="{D5F1BF7E-3EC4-48ED-8B63-2F6D78CE8B9D}" dt="2022-09-12T09:26:53.878" v="167" actId="478"/>
          <ac:spMkLst>
            <pc:docMk/>
            <pc:sldMasterMk cId="1631231402" sldId="2147483648"/>
            <ac:spMk id="2" creationId="{FDBAFAD8-18A6-4103-8337-F5DA13CA7800}"/>
          </ac:spMkLst>
        </pc:spChg>
        <pc:spChg chg="del">
          <ac:chgData name="Zoe Hancox" userId="efe935c9-4d02-4f4a-854c-615c0008076f" providerId="ADAL" clId="{D5F1BF7E-3EC4-48ED-8B63-2F6D78CE8B9D}" dt="2022-09-12T09:23:46.390" v="132" actId="478"/>
          <ac:spMkLst>
            <pc:docMk/>
            <pc:sldMasterMk cId="1631231402" sldId="2147483648"/>
            <ac:spMk id="4" creationId="{64598C2F-937C-4E92-A1A3-B9750ECB5C66}"/>
          </ac:spMkLst>
        </pc:spChg>
        <pc:spChg chg="del">
          <ac:chgData name="Zoe Hancox" userId="efe935c9-4d02-4f4a-854c-615c0008076f" providerId="ADAL" clId="{D5F1BF7E-3EC4-48ED-8B63-2F6D78CE8B9D}" dt="2022-09-12T09:23:51.103" v="133" actId="478"/>
          <ac:spMkLst>
            <pc:docMk/>
            <pc:sldMasterMk cId="1631231402" sldId="2147483648"/>
            <ac:spMk id="5" creationId="{492E3442-5748-4635-A9ED-D96D9DB60E32}"/>
          </ac:spMkLst>
        </pc:spChg>
        <pc:spChg chg="del">
          <ac:chgData name="Zoe Hancox" userId="efe935c9-4d02-4f4a-854c-615c0008076f" providerId="ADAL" clId="{D5F1BF7E-3EC4-48ED-8B63-2F6D78CE8B9D}" dt="2022-09-12T09:23:53.246" v="134" actId="478"/>
          <ac:spMkLst>
            <pc:docMk/>
            <pc:sldMasterMk cId="1631231402" sldId="2147483648"/>
            <ac:spMk id="6" creationId="{466A7845-0D8E-45D4-A23F-5E6E8D1594E3}"/>
          </ac:spMkLst>
        </pc:spChg>
        <pc:sldLayoutChg chg="addSp delSp modSp mod setBg">
          <pc:chgData name="Zoe Hancox" userId="efe935c9-4d02-4f4a-854c-615c0008076f" providerId="ADAL" clId="{D5F1BF7E-3EC4-48ED-8B63-2F6D78CE8B9D}" dt="2022-09-12T09:49:03.399" v="700" actId="2711"/>
          <pc:sldLayoutMkLst>
            <pc:docMk/>
            <pc:sldMasterMk cId="1631231402" sldId="2147483648"/>
            <pc:sldLayoutMk cId="1100310870" sldId="2147483649"/>
          </pc:sldLayoutMkLst>
          <pc:spChg chg="del mod">
            <ac:chgData name="Zoe Hancox" userId="efe935c9-4d02-4f4a-854c-615c0008076f" providerId="ADAL" clId="{D5F1BF7E-3EC4-48ED-8B63-2F6D78CE8B9D}" dt="2022-09-12T09:28:25.389" v="179" actId="478"/>
            <ac:spMkLst>
              <pc:docMk/>
              <pc:sldMasterMk cId="1631231402" sldId="2147483648"/>
              <pc:sldLayoutMk cId="1100310870" sldId="2147483649"/>
              <ac:spMk id="2" creationId="{525B8048-C08F-4C51-9466-C86578C0E823}"/>
            </ac:spMkLst>
          </pc:spChg>
          <pc:spChg chg="del">
            <ac:chgData name="Zoe Hancox" userId="efe935c9-4d02-4f4a-854c-615c0008076f" providerId="ADAL" clId="{D5F1BF7E-3EC4-48ED-8B63-2F6D78CE8B9D}" dt="2022-09-12T09:28:21.582" v="177" actId="478"/>
            <ac:spMkLst>
              <pc:docMk/>
              <pc:sldMasterMk cId="1631231402" sldId="2147483648"/>
              <pc:sldLayoutMk cId="1100310870" sldId="2147483649"/>
              <ac:spMk id="3" creationId="{62878B15-390F-4485-ADED-4FE6C4613182}"/>
            </ac:spMkLst>
          </pc:spChg>
          <pc:spChg chg="del">
            <ac:chgData name="Zoe Hancox" userId="efe935c9-4d02-4f4a-854c-615c0008076f" providerId="ADAL" clId="{D5F1BF7E-3EC4-48ED-8B63-2F6D78CE8B9D}" dt="2022-09-12T09:25:22.974" v="143" actId="478"/>
            <ac:spMkLst>
              <pc:docMk/>
              <pc:sldMasterMk cId="1631231402" sldId="2147483648"/>
              <pc:sldLayoutMk cId="1100310870" sldId="2147483649"/>
              <ac:spMk id="4" creationId="{8A7CF547-9050-4F41-8E64-B3FFC1EA5D21}"/>
            </ac:spMkLst>
          </pc:spChg>
          <pc:spChg chg="del">
            <ac:chgData name="Zoe Hancox" userId="efe935c9-4d02-4f4a-854c-615c0008076f" providerId="ADAL" clId="{D5F1BF7E-3EC4-48ED-8B63-2F6D78CE8B9D}" dt="2022-09-12T09:25:22.974" v="143" actId="478"/>
            <ac:spMkLst>
              <pc:docMk/>
              <pc:sldMasterMk cId="1631231402" sldId="2147483648"/>
              <pc:sldLayoutMk cId="1100310870" sldId="2147483649"/>
              <ac:spMk id="5" creationId="{71045AE9-1A7A-4B55-8865-46C7246DCF67}"/>
            </ac:spMkLst>
          </pc:spChg>
          <pc:spChg chg="del">
            <ac:chgData name="Zoe Hancox" userId="efe935c9-4d02-4f4a-854c-615c0008076f" providerId="ADAL" clId="{D5F1BF7E-3EC4-48ED-8B63-2F6D78CE8B9D}" dt="2022-09-12T09:25:22.974" v="143" actId="478"/>
            <ac:spMkLst>
              <pc:docMk/>
              <pc:sldMasterMk cId="1631231402" sldId="2147483648"/>
              <pc:sldLayoutMk cId="1100310870" sldId="2147483649"/>
              <ac:spMk id="6" creationId="{E7199E1D-D8E9-4236-9AAF-F5E0EEE85889}"/>
            </ac:spMkLst>
          </pc:spChg>
          <pc:spChg chg="add del mod topLvl">
            <ac:chgData name="Zoe Hancox" userId="efe935c9-4d02-4f4a-854c-615c0008076f" providerId="ADAL" clId="{D5F1BF7E-3EC4-48ED-8B63-2F6D78CE8B9D}" dt="2022-09-12T09:42:46.335" v="462" actId="1076"/>
            <ac:spMkLst>
              <pc:docMk/>
              <pc:sldMasterMk cId="1631231402" sldId="2147483648"/>
              <pc:sldLayoutMk cId="1100310870" sldId="2147483649"/>
              <ac:spMk id="7" creationId="{6AE70480-B7F6-400D-8A8D-947D9939DE9B}"/>
            </ac:spMkLst>
          </pc:spChg>
          <pc:spChg chg="add del mod topLvl">
            <ac:chgData name="Zoe Hancox" userId="efe935c9-4d02-4f4a-854c-615c0008076f" providerId="ADAL" clId="{D5F1BF7E-3EC4-48ED-8B63-2F6D78CE8B9D}" dt="2022-09-12T09:39:09.430" v="354" actId="478"/>
            <ac:spMkLst>
              <pc:docMk/>
              <pc:sldMasterMk cId="1631231402" sldId="2147483648"/>
              <pc:sldLayoutMk cId="1100310870" sldId="2147483649"/>
              <ac:spMk id="8" creationId="{224C0D2C-8658-463E-99C5-4B37FD896535}"/>
            </ac:spMkLst>
          </pc:spChg>
          <pc:spChg chg="add mod ord">
            <ac:chgData name="Zoe Hancox" userId="efe935c9-4d02-4f4a-854c-615c0008076f" providerId="ADAL" clId="{D5F1BF7E-3EC4-48ED-8B63-2F6D78CE8B9D}" dt="2022-09-12T09:32:01.919" v="208" actId="171"/>
            <ac:spMkLst>
              <pc:docMk/>
              <pc:sldMasterMk cId="1631231402" sldId="2147483648"/>
              <pc:sldLayoutMk cId="1100310870" sldId="2147483649"/>
              <ac:spMk id="10" creationId="{5158A535-0CA5-4DF2-A601-516D273CA209}"/>
            </ac:spMkLst>
          </pc:spChg>
          <pc:spChg chg="add del">
            <ac:chgData name="Zoe Hancox" userId="efe935c9-4d02-4f4a-854c-615c0008076f" providerId="ADAL" clId="{D5F1BF7E-3EC4-48ED-8B63-2F6D78CE8B9D}" dt="2022-09-12T09:35:46.339" v="254" actId="11529"/>
            <ac:spMkLst>
              <pc:docMk/>
              <pc:sldMasterMk cId="1631231402" sldId="2147483648"/>
              <pc:sldLayoutMk cId="1100310870" sldId="2147483649"/>
              <ac:spMk id="12" creationId="{5651FBEA-163F-4773-8431-BDC85F9D0B09}"/>
            </ac:spMkLst>
          </pc:spChg>
          <pc:spChg chg="add del mod">
            <ac:chgData name="Zoe Hancox" userId="efe935c9-4d02-4f4a-854c-615c0008076f" providerId="ADAL" clId="{D5F1BF7E-3EC4-48ED-8B63-2F6D78CE8B9D}" dt="2022-09-12T09:39:02.756" v="353" actId="478"/>
            <ac:spMkLst>
              <pc:docMk/>
              <pc:sldMasterMk cId="1631231402" sldId="2147483648"/>
              <pc:sldLayoutMk cId="1100310870" sldId="2147483649"/>
              <ac:spMk id="13" creationId="{BF144D01-6AD1-43B1-B000-7DF3AE009491}"/>
            </ac:spMkLst>
          </pc:spChg>
          <pc:spChg chg="add del">
            <ac:chgData name="Zoe Hancox" userId="efe935c9-4d02-4f4a-854c-615c0008076f" providerId="ADAL" clId="{D5F1BF7E-3EC4-48ED-8B63-2F6D78CE8B9D}" dt="2022-09-12T09:37:07.948" v="285" actId="11529"/>
            <ac:spMkLst>
              <pc:docMk/>
              <pc:sldMasterMk cId="1631231402" sldId="2147483648"/>
              <pc:sldLayoutMk cId="1100310870" sldId="2147483649"/>
              <ac:spMk id="14" creationId="{CDCC16F7-764B-426B-993E-A4E253A374A9}"/>
            </ac:spMkLst>
          </pc:spChg>
          <pc:spChg chg="add del mod">
            <ac:chgData name="Zoe Hancox" userId="efe935c9-4d02-4f4a-854c-615c0008076f" providerId="ADAL" clId="{D5F1BF7E-3EC4-48ED-8B63-2F6D78CE8B9D}" dt="2022-09-12T09:37:13.527" v="287" actId="478"/>
            <ac:spMkLst>
              <pc:docMk/>
              <pc:sldMasterMk cId="1631231402" sldId="2147483648"/>
              <pc:sldLayoutMk cId="1100310870" sldId="2147483649"/>
              <ac:spMk id="15" creationId="{97D0F154-4D9F-4344-A9FB-043B39B90904}"/>
            </ac:spMkLst>
          </pc:spChg>
          <pc:spChg chg="add del">
            <ac:chgData name="Zoe Hancox" userId="efe935c9-4d02-4f4a-854c-615c0008076f" providerId="ADAL" clId="{D5F1BF7E-3EC4-48ED-8B63-2F6D78CE8B9D}" dt="2022-09-12T09:37:19.412" v="288" actId="11529"/>
            <ac:spMkLst>
              <pc:docMk/>
              <pc:sldMasterMk cId="1631231402" sldId="2147483648"/>
              <pc:sldLayoutMk cId="1100310870" sldId="2147483649"/>
              <ac:spMk id="16" creationId="{E2A68558-5567-46CA-BB3C-D8A0880B90A9}"/>
            </ac:spMkLst>
          </pc:spChg>
          <pc:spChg chg="add del mod">
            <ac:chgData name="Zoe Hancox" userId="efe935c9-4d02-4f4a-854c-615c0008076f" providerId="ADAL" clId="{D5F1BF7E-3EC4-48ED-8B63-2F6D78CE8B9D}" dt="2022-09-12T09:37:56.597" v="293" actId="478"/>
            <ac:spMkLst>
              <pc:docMk/>
              <pc:sldMasterMk cId="1631231402" sldId="2147483648"/>
              <pc:sldLayoutMk cId="1100310870" sldId="2147483649"/>
              <ac:spMk id="17" creationId="{3657571A-AD21-45C1-BEAD-93C41CEAA8B0}"/>
            </ac:spMkLst>
          </pc:spChg>
          <pc:spChg chg="add del mod">
            <ac:chgData name="Zoe Hancox" userId="efe935c9-4d02-4f4a-854c-615c0008076f" providerId="ADAL" clId="{D5F1BF7E-3EC4-48ED-8B63-2F6D78CE8B9D}" dt="2022-09-12T09:43:18.325" v="481" actId="478"/>
            <ac:spMkLst>
              <pc:docMk/>
              <pc:sldMasterMk cId="1631231402" sldId="2147483648"/>
              <pc:sldLayoutMk cId="1100310870" sldId="2147483649"/>
              <ac:spMk id="19" creationId="{A61CCAE5-CFB6-4556-A1A3-EE4ED0A0208C}"/>
            </ac:spMkLst>
          </pc:spChg>
          <pc:spChg chg="add del">
            <ac:chgData name="Zoe Hancox" userId="efe935c9-4d02-4f4a-854c-615c0008076f" providerId="ADAL" clId="{D5F1BF7E-3EC4-48ED-8B63-2F6D78CE8B9D}" dt="2022-09-12T09:39:22.598" v="355" actId="11529"/>
            <ac:spMkLst>
              <pc:docMk/>
              <pc:sldMasterMk cId="1631231402" sldId="2147483648"/>
              <pc:sldLayoutMk cId="1100310870" sldId="2147483649"/>
              <ac:spMk id="20" creationId="{3F186E66-D07E-4FAA-BFB4-CD2A7B4FEABD}"/>
            </ac:spMkLst>
          </pc:spChg>
          <pc:spChg chg="add mod">
            <ac:chgData name="Zoe Hancox" userId="efe935c9-4d02-4f4a-854c-615c0008076f" providerId="ADAL" clId="{D5F1BF7E-3EC4-48ED-8B63-2F6D78CE8B9D}" dt="2022-09-12T09:40:27.522" v="418" actId="207"/>
            <ac:spMkLst>
              <pc:docMk/>
              <pc:sldMasterMk cId="1631231402" sldId="2147483648"/>
              <pc:sldLayoutMk cId="1100310870" sldId="2147483649"/>
              <ac:spMk id="21" creationId="{535D742E-4734-42E8-B7BF-FDE6D27DB0A0}"/>
            </ac:spMkLst>
          </pc:spChg>
          <pc:spChg chg="add del">
            <ac:chgData name="Zoe Hancox" userId="efe935c9-4d02-4f4a-854c-615c0008076f" providerId="ADAL" clId="{D5F1BF7E-3EC4-48ED-8B63-2F6D78CE8B9D}" dt="2022-09-12T09:40:39.500" v="419" actId="11529"/>
            <ac:spMkLst>
              <pc:docMk/>
              <pc:sldMasterMk cId="1631231402" sldId="2147483648"/>
              <pc:sldLayoutMk cId="1100310870" sldId="2147483649"/>
              <ac:spMk id="22" creationId="{14B2291F-979C-4A4A-9CE8-2EDC4CDBD8F0}"/>
            </ac:spMkLst>
          </pc:spChg>
          <pc:spChg chg="add mod">
            <ac:chgData name="Zoe Hancox" userId="efe935c9-4d02-4f4a-854c-615c0008076f" providerId="ADAL" clId="{D5F1BF7E-3EC4-48ED-8B63-2F6D78CE8B9D}" dt="2022-09-12T09:41:06.236" v="429" actId="207"/>
            <ac:spMkLst>
              <pc:docMk/>
              <pc:sldMasterMk cId="1631231402" sldId="2147483648"/>
              <pc:sldLayoutMk cId="1100310870" sldId="2147483649"/>
              <ac:spMk id="23" creationId="{A0A87A19-AE32-45B2-98A8-CF548CCB0EEB}"/>
            </ac:spMkLst>
          </pc:spChg>
          <pc:spChg chg="add del">
            <ac:chgData name="Zoe Hancox" userId="efe935c9-4d02-4f4a-854c-615c0008076f" providerId="ADAL" clId="{D5F1BF7E-3EC4-48ED-8B63-2F6D78CE8B9D}" dt="2022-09-12T09:41:17.702" v="430" actId="11529"/>
            <ac:spMkLst>
              <pc:docMk/>
              <pc:sldMasterMk cId="1631231402" sldId="2147483648"/>
              <pc:sldLayoutMk cId="1100310870" sldId="2147483649"/>
              <ac:spMk id="24" creationId="{AF787A07-DCD5-4099-9FF0-609822D58FE2}"/>
            </ac:spMkLst>
          </pc:spChg>
          <pc:spChg chg="add mod">
            <ac:chgData name="Zoe Hancox" userId="efe935c9-4d02-4f4a-854c-615c0008076f" providerId="ADAL" clId="{D5F1BF7E-3EC4-48ED-8B63-2F6D78CE8B9D}" dt="2022-09-12T09:42:53.950" v="474" actId="1036"/>
            <ac:spMkLst>
              <pc:docMk/>
              <pc:sldMasterMk cId="1631231402" sldId="2147483648"/>
              <pc:sldLayoutMk cId="1100310870" sldId="2147483649"/>
              <ac:spMk id="25" creationId="{ADA631FD-8209-4506-9784-12228F876F0F}"/>
            </ac:spMkLst>
          </pc:spChg>
          <pc:spChg chg="add del">
            <ac:chgData name="Zoe Hancox" userId="efe935c9-4d02-4f4a-854c-615c0008076f" providerId="ADAL" clId="{D5F1BF7E-3EC4-48ED-8B63-2F6D78CE8B9D}" dt="2022-09-12T09:42:34.751" v="442" actId="11529"/>
            <ac:spMkLst>
              <pc:docMk/>
              <pc:sldMasterMk cId="1631231402" sldId="2147483648"/>
              <pc:sldLayoutMk cId="1100310870" sldId="2147483649"/>
              <ac:spMk id="26" creationId="{A242D5A9-BDF0-4F53-95E1-C7B650E3219D}"/>
            </ac:spMkLst>
          </pc:spChg>
          <pc:spChg chg="add mod">
            <ac:chgData name="Zoe Hancox" userId="efe935c9-4d02-4f4a-854c-615c0008076f" providerId="ADAL" clId="{D5F1BF7E-3EC4-48ED-8B63-2F6D78CE8B9D}" dt="2022-09-12T09:49:03.399" v="700" actId="2711"/>
            <ac:spMkLst>
              <pc:docMk/>
              <pc:sldMasterMk cId="1631231402" sldId="2147483648"/>
              <pc:sldLayoutMk cId="1100310870" sldId="2147483649"/>
              <ac:spMk id="27" creationId="{43C649DE-E7B0-4F2E-9654-B6028ED78E70}"/>
            </ac:spMkLst>
          </pc:spChg>
          <pc:grpChg chg="add del mod">
            <ac:chgData name="Zoe Hancox" userId="efe935c9-4d02-4f4a-854c-615c0008076f" providerId="ADAL" clId="{D5F1BF7E-3EC4-48ED-8B63-2F6D78CE8B9D}" dt="2022-09-12T09:39:09.430" v="354" actId="478"/>
            <ac:grpSpMkLst>
              <pc:docMk/>
              <pc:sldMasterMk cId="1631231402" sldId="2147483648"/>
              <pc:sldLayoutMk cId="1100310870" sldId="2147483649"/>
              <ac:grpSpMk id="11" creationId="{9B04BD49-6818-4DB6-9C5D-F49597D029EF}"/>
            </ac:grpSpMkLst>
          </pc:grpChg>
          <pc:picChg chg="add mod">
            <ac:chgData name="Zoe Hancox" userId="efe935c9-4d02-4f4a-854c-615c0008076f" providerId="ADAL" clId="{D5F1BF7E-3EC4-48ED-8B63-2F6D78CE8B9D}" dt="2022-09-12T09:32:10.151" v="210" actId="1076"/>
            <ac:picMkLst>
              <pc:docMk/>
              <pc:sldMasterMk cId="1631231402" sldId="2147483648"/>
              <pc:sldLayoutMk cId="1100310870" sldId="2147483649"/>
              <ac:picMk id="9" creationId="{E143C024-8DEE-4088-B4E9-7B834CAA5219}"/>
            </ac:picMkLst>
          </pc:picChg>
        </pc:sldLayoutChg>
        <pc:sldLayoutChg chg="addSp delSp modSp mod setBg">
          <pc:chgData name="Zoe Hancox" userId="efe935c9-4d02-4f4a-854c-615c0008076f" providerId="ADAL" clId="{D5F1BF7E-3EC4-48ED-8B63-2F6D78CE8B9D}" dt="2022-09-19T15:39:37.869" v="21564" actId="20577"/>
          <pc:sldLayoutMkLst>
            <pc:docMk/>
            <pc:sldMasterMk cId="1631231402" sldId="2147483648"/>
            <pc:sldLayoutMk cId="2543127233" sldId="2147483650"/>
          </pc:sldLayoutMkLst>
          <pc:spChg chg="del">
            <ac:chgData name="Zoe Hancox" userId="efe935c9-4d02-4f4a-854c-615c0008076f" providerId="ADAL" clId="{D5F1BF7E-3EC4-48ED-8B63-2F6D78CE8B9D}" dt="2022-09-12T09:24:23.422" v="137" actId="478"/>
            <ac:spMkLst>
              <pc:docMk/>
              <pc:sldMasterMk cId="1631231402" sldId="2147483648"/>
              <pc:sldLayoutMk cId="2543127233" sldId="2147483650"/>
              <ac:spMk id="2" creationId="{B4C3B08B-4CBB-40CA-AAA4-0EE558E5BFE7}"/>
            </ac:spMkLst>
          </pc:spChg>
          <pc:spChg chg="mod">
            <ac:chgData name="Zoe Hancox" userId="efe935c9-4d02-4f4a-854c-615c0008076f" providerId="ADAL" clId="{D5F1BF7E-3EC4-48ED-8B63-2F6D78CE8B9D}" dt="2022-09-12T09:48:39.096" v="697" actId="2711"/>
            <ac:spMkLst>
              <pc:docMk/>
              <pc:sldMasterMk cId="1631231402" sldId="2147483648"/>
              <pc:sldLayoutMk cId="2543127233" sldId="2147483650"/>
              <ac:spMk id="3" creationId="{3B579B58-7DDF-48F4-B2D7-82B58764CF85}"/>
            </ac:spMkLst>
          </pc:spChg>
          <pc:spChg chg="del">
            <ac:chgData name="Zoe Hancox" userId="efe935c9-4d02-4f4a-854c-615c0008076f" providerId="ADAL" clId="{D5F1BF7E-3EC4-48ED-8B63-2F6D78CE8B9D}" dt="2022-09-12T09:24:10.063" v="136" actId="478"/>
            <ac:spMkLst>
              <pc:docMk/>
              <pc:sldMasterMk cId="1631231402" sldId="2147483648"/>
              <pc:sldLayoutMk cId="2543127233" sldId="2147483650"/>
              <ac:spMk id="4" creationId="{362C9A07-3A46-45FC-AF81-F8C4359D2D2F}"/>
            </ac:spMkLst>
          </pc:spChg>
          <pc:spChg chg="del">
            <ac:chgData name="Zoe Hancox" userId="efe935c9-4d02-4f4a-854c-615c0008076f" providerId="ADAL" clId="{D5F1BF7E-3EC4-48ED-8B63-2F6D78CE8B9D}" dt="2022-09-12T09:24:04.542" v="135" actId="478"/>
            <ac:spMkLst>
              <pc:docMk/>
              <pc:sldMasterMk cId="1631231402" sldId="2147483648"/>
              <pc:sldLayoutMk cId="2543127233" sldId="2147483650"/>
              <ac:spMk id="5" creationId="{127824BD-98F8-4675-98D2-CAEC25D77CA8}"/>
            </ac:spMkLst>
          </pc:spChg>
          <pc:spChg chg="del">
            <ac:chgData name="Zoe Hancox" userId="efe935c9-4d02-4f4a-854c-615c0008076f" providerId="ADAL" clId="{D5F1BF7E-3EC4-48ED-8B63-2F6D78CE8B9D}" dt="2022-09-12T09:23:42.179" v="131" actId="478"/>
            <ac:spMkLst>
              <pc:docMk/>
              <pc:sldMasterMk cId="1631231402" sldId="2147483648"/>
              <pc:sldLayoutMk cId="2543127233" sldId="2147483650"/>
              <ac:spMk id="6" creationId="{DF18A4C8-96DD-4299-9D55-34C8224E6FB8}"/>
            </ac:spMkLst>
          </pc:spChg>
          <pc:spChg chg="add del mod">
            <ac:chgData name="Zoe Hancox" userId="efe935c9-4d02-4f4a-854c-615c0008076f" providerId="ADAL" clId="{D5F1BF7E-3EC4-48ED-8B63-2F6D78CE8B9D}" dt="2022-09-12T09:29:30.584" v="190"/>
            <ac:spMkLst>
              <pc:docMk/>
              <pc:sldMasterMk cId="1631231402" sldId="2147483648"/>
              <pc:sldLayoutMk cId="2543127233" sldId="2147483650"/>
              <ac:spMk id="7" creationId="{427B73BE-5B20-4BD5-A338-7D077695C0DB}"/>
            </ac:spMkLst>
          </pc:spChg>
          <pc:spChg chg="add del mod">
            <ac:chgData name="Zoe Hancox" userId="efe935c9-4d02-4f4a-854c-615c0008076f" providerId="ADAL" clId="{D5F1BF7E-3EC4-48ED-8B63-2F6D78CE8B9D}" dt="2022-09-12T09:46:45.601" v="634" actId="478"/>
            <ac:spMkLst>
              <pc:docMk/>
              <pc:sldMasterMk cId="1631231402" sldId="2147483648"/>
              <pc:sldLayoutMk cId="2543127233" sldId="2147483650"/>
              <ac:spMk id="8" creationId="{EEE44D37-A4E9-4998-B2F9-60908B73FA5F}"/>
            </ac:spMkLst>
          </pc:spChg>
          <pc:spChg chg="add del">
            <ac:chgData name="Zoe Hancox" userId="efe935c9-4d02-4f4a-854c-615c0008076f" providerId="ADAL" clId="{D5F1BF7E-3EC4-48ED-8B63-2F6D78CE8B9D}" dt="2022-09-12T09:46:13.105" v="623" actId="11529"/>
            <ac:spMkLst>
              <pc:docMk/>
              <pc:sldMasterMk cId="1631231402" sldId="2147483648"/>
              <pc:sldLayoutMk cId="2543127233" sldId="2147483650"/>
              <ac:spMk id="9" creationId="{CA7D54F7-6919-42D4-9559-B994FFB81667}"/>
            </ac:spMkLst>
          </pc:spChg>
          <pc:spChg chg="add mod">
            <ac:chgData name="Zoe Hancox" userId="efe935c9-4d02-4f4a-854c-615c0008076f" providerId="ADAL" clId="{D5F1BF7E-3EC4-48ED-8B63-2F6D78CE8B9D}" dt="2022-09-12T09:47:40.502" v="692" actId="242"/>
            <ac:spMkLst>
              <pc:docMk/>
              <pc:sldMasterMk cId="1631231402" sldId="2147483648"/>
              <pc:sldLayoutMk cId="2543127233" sldId="2147483650"/>
              <ac:spMk id="10" creationId="{D4478E24-EEEB-48C2-8BA2-DDAB7766DB5A}"/>
            </ac:spMkLst>
          </pc:spChg>
          <pc:spChg chg="add mod">
            <ac:chgData name="Zoe Hancox" userId="efe935c9-4d02-4f4a-854c-615c0008076f" providerId="ADAL" clId="{D5F1BF7E-3EC4-48ED-8B63-2F6D78CE8B9D}" dt="2022-09-19T15:39:37.869" v="21564" actId="20577"/>
            <ac:spMkLst>
              <pc:docMk/>
              <pc:sldMasterMk cId="1631231402" sldId="2147483648"/>
              <pc:sldLayoutMk cId="2543127233" sldId="2147483650"/>
              <ac:spMk id="11" creationId="{FB7CEC96-F720-4D62-97EA-95F14B9F0567}"/>
            </ac:spMkLst>
          </pc:spChg>
        </pc:sldLayoutChg>
        <pc:sldLayoutChg chg="addSp delSp modSp mod setBg">
          <pc:chgData name="Zoe Hancox" userId="efe935c9-4d02-4f4a-854c-615c0008076f" providerId="ADAL" clId="{D5F1BF7E-3EC4-48ED-8B63-2F6D78CE8B9D}" dt="2022-09-12T20:02:08.914" v="12531" actId="20577"/>
          <pc:sldLayoutMkLst>
            <pc:docMk/>
            <pc:sldMasterMk cId="1631231402" sldId="2147483648"/>
            <pc:sldLayoutMk cId="1456226811" sldId="2147483651"/>
          </pc:sldLayoutMkLst>
          <pc:spChg chg="mod">
            <ac:chgData name="Zoe Hancox" userId="efe935c9-4d02-4f4a-854c-615c0008076f" providerId="ADAL" clId="{D5F1BF7E-3EC4-48ED-8B63-2F6D78CE8B9D}" dt="2022-09-12T09:48:46.542" v="698" actId="2711"/>
            <ac:spMkLst>
              <pc:docMk/>
              <pc:sldMasterMk cId="1631231402" sldId="2147483648"/>
              <pc:sldLayoutMk cId="1456226811" sldId="2147483651"/>
              <ac:spMk id="2" creationId="{48009FEA-8F13-4CAD-B7C4-B5ED80CAAAF2}"/>
            </ac:spMkLst>
          </pc:spChg>
          <pc:spChg chg="mod">
            <ac:chgData name="Zoe Hancox" userId="efe935c9-4d02-4f4a-854c-615c0008076f" providerId="ADAL" clId="{D5F1BF7E-3EC4-48ED-8B63-2F6D78CE8B9D}" dt="2022-09-12T09:48:52.406" v="699" actId="2711"/>
            <ac:spMkLst>
              <pc:docMk/>
              <pc:sldMasterMk cId="1631231402" sldId="2147483648"/>
              <pc:sldLayoutMk cId="1456226811" sldId="2147483651"/>
              <ac:spMk id="3" creationId="{6B5C2CDB-2B5A-4A11-BE51-883DD3781004}"/>
            </ac:spMkLst>
          </pc:spChg>
          <pc:spChg chg="del">
            <ac:chgData name="Zoe Hancox" userId="efe935c9-4d02-4f4a-854c-615c0008076f" providerId="ADAL" clId="{D5F1BF7E-3EC4-48ED-8B63-2F6D78CE8B9D}" dt="2022-09-12T09:25:26.990" v="144" actId="478"/>
            <ac:spMkLst>
              <pc:docMk/>
              <pc:sldMasterMk cId="1631231402" sldId="2147483648"/>
              <pc:sldLayoutMk cId="1456226811" sldId="2147483651"/>
              <ac:spMk id="4" creationId="{727EC4FD-4BCD-4D04-852E-F6783E2D7722}"/>
            </ac:spMkLst>
          </pc:spChg>
          <pc:spChg chg="del">
            <ac:chgData name="Zoe Hancox" userId="efe935c9-4d02-4f4a-854c-615c0008076f" providerId="ADAL" clId="{D5F1BF7E-3EC4-48ED-8B63-2F6D78CE8B9D}" dt="2022-09-12T09:25:26.990" v="144" actId="478"/>
            <ac:spMkLst>
              <pc:docMk/>
              <pc:sldMasterMk cId="1631231402" sldId="2147483648"/>
              <pc:sldLayoutMk cId="1456226811" sldId="2147483651"/>
              <ac:spMk id="5" creationId="{9C297385-EF1A-477C-851A-ED37C62CA6BD}"/>
            </ac:spMkLst>
          </pc:spChg>
          <pc:spChg chg="del">
            <ac:chgData name="Zoe Hancox" userId="efe935c9-4d02-4f4a-854c-615c0008076f" providerId="ADAL" clId="{D5F1BF7E-3EC4-48ED-8B63-2F6D78CE8B9D}" dt="2022-09-12T09:25:26.990" v="144" actId="478"/>
            <ac:spMkLst>
              <pc:docMk/>
              <pc:sldMasterMk cId="1631231402" sldId="2147483648"/>
              <pc:sldLayoutMk cId="1456226811" sldId="2147483651"/>
              <ac:spMk id="6" creationId="{521F92B6-6F96-4D28-BD42-827CCA64C2F5}"/>
            </ac:spMkLst>
          </pc:spChg>
          <pc:spChg chg="add mod">
            <ac:chgData name="Zoe Hancox" userId="efe935c9-4d02-4f4a-854c-615c0008076f" providerId="ADAL" clId="{D5F1BF7E-3EC4-48ED-8B63-2F6D78CE8B9D}" dt="2022-09-12T20:02:08.914" v="12531" actId="20577"/>
            <ac:spMkLst>
              <pc:docMk/>
              <pc:sldMasterMk cId="1631231402" sldId="2147483648"/>
              <pc:sldLayoutMk cId="1456226811" sldId="2147483651"/>
              <ac:spMk id="7" creationId="{87EAECAA-165A-4A6E-85C9-3A6F97BDDBD9}"/>
            </ac:spMkLst>
          </pc:spChg>
        </pc:sldLayoutChg>
        <pc:sldLayoutChg chg="addSp delSp modSp mod setBg">
          <pc:chgData name="Zoe Hancox" userId="efe935c9-4d02-4f4a-854c-615c0008076f" providerId="ADAL" clId="{D5F1BF7E-3EC4-48ED-8B63-2F6D78CE8B9D}" dt="2022-09-19T15:39:42.501" v="21566" actId="20577"/>
          <pc:sldLayoutMkLst>
            <pc:docMk/>
            <pc:sldMasterMk cId="1631231402" sldId="2147483648"/>
            <pc:sldLayoutMk cId="768141896" sldId="2147483652"/>
          </pc:sldLayoutMkLst>
          <pc:spChg chg="del">
            <ac:chgData name="Zoe Hancox" userId="efe935c9-4d02-4f4a-854c-615c0008076f" providerId="ADAL" clId="{D5F1BF7E-3EC4-48ED-8B63-2F6D78CE8B9D}" dt="2022-09-12T09:26:43.155" v="163" actId="478"/>
            <ac:spMkLst>
              <pc:docMk/>
              <pc:sldMasterMk cId="1631231402" sldId="2147483648"/>
              <pc:sldLayoutMk cId="768141896" sldId="2147483652"/>
              <ac:spMk id="2" creationId="{B4610065-886A-433D-8200-917264A1F834}"/>
            </ac:spMkLst>
          </pc:spChg>
          <pc:spChg chg="mod">
            <ac:chgData name="Zoe Hancox" userId="efe935c9-4d02-4f4a-854c-615c0008076f" providerId="ADAL" clId="{D5F1BF7E-3EC4-48ED-8B63-2F6D78CE8B9D}" dt="2022-09-12T09:49:21.540" v="702" actId="2711"/>
            <ac:spMkLst>
              <pc:docMk/>
              <pc:sldMasterMk cId="1631231402" sldId="2147483648"/>
              <pc:sldLayoutMk cId="768141896" sldId="2147483652"/>
              <ac:spMk id="3" creationId="{75BFB65F-FF07-4748-9514-AA158DD19300}"/>
            </ac:spMkLst>
          </pc:spChg>
          <pc:spChg chg="mod">
            <ac:chgData name="Zoe Hancox" userId="efe935c9-4d02-4f4a-854c-615c0008076f" providerId="ADAL" clId="{D5F1BF7E-3EC4-48ED-8B63-2F6D78CE8B9D}" dt="2022-09-12T09:49:21.540" v="702" actId="2711"/>
            <ac:spMkLst>
              <pc:docMk/>
              <pc:sldMasterMk cId="1631231402" sldId="2147483648"/>
              <pc:sldLayoutMk cId="768141896" sldId="2147483652"/>
              <ac:spMk id="4" creationId="{CBF8652D-A6D0-40C8-993D-2B2FBFDE4337}"/>
            </ac:spMkLst>
          </pc:spChg>
          <pc:spChg chg="del">
            <ac:chgData name="Zoe Hancox" userId="efe935c9-4d02-4f4a-854c-615c0008076f" providerId="ADAL" clId="{D5F1BF7E-3EC4-48ED-8B63-2F6D78CE8B9D}" dt="2022-09-12T09:25:29.911" v="145" actId="478"/>
            <ac:spMkLst>
              <pc:docMk/>
              <pc:sldMasterMk cId="1631231402" sldId="2147483648"/>
              <pc:sldLayoutMk cId="768141896" sldId="2147483652"/>
              <ac:spMk id="5" creationId="{3005B50F-D488-4874-9AB0-3AB63D5E9350}"/>
            </ac:spMkLst>
          </pc:spChg>
          <pc:spChg chg="del">
            <ac:chgData name="Zoe Hancox" userId="efe935c9-4d02-4f4a-854c-615c0008076f" providerId="ADAL" clId="{D5F1BF7E-3EC4-48ED-8B63-2F6D78CE8B9D}" dt="2022-09-12T09:25:29.911" v="145" actId="478"/>
            <ac:spMkLst>
              <pc:docMk/>
              <pc:sldMasterMk cId="1631231402" sldId="2147483648"/>
              <pc:sldLayoutMk cId="768141896" sldId="2147483652"/>
              <ac:spMk id="6" creationId="{F198C21B-FA83-434B-8D50-3C4CE5689157}"/>
            </ac:spMkLst>
          </pc:spChg>
          <pc:spChg chg="del">
            <ac:chgData name="Zoe Hancox" userId="efe935c9-4d02-4f4a-854c-615c0008076f" providerId="ADAL" clId="{D5F1BF7E-3EC4-48ED-8B63-2F6D78CE8B9D}" dt="2022-09-12T09:25:29.911" v="145" actId="478"/>
            <ac:spMkLst>
              <pc:docMk/>
              <pc:sldMasterMk cId="1631231402" sldId="2147483648"/>
              <pc:sldLayoutMk cId="768141896" sldId="2147483652"/>
              <ac:spMk id="7" creationId="{67980A8F-AD6B-407D-A575-4DE910D756F6}"/>
            </ac:spMkLst>
          </pc:spChg>
          <pc:spChg chg="add del mod">
            <ac:chgData name="Zoe Hancox" userId="efe935c9-4d02-4f4a-854c-615c0008076f" providerId="ADAL" clId="{D5F1BF7E-3EC4-48ED-8B63-2F6D78CE8B9D}" dt="2022-09-12T09:47:14.084" v="683" actId="478"/>
            <ac:spMkLst>
              <pc:docMk/>
              <pc:sldMasterMk cId="1631231402" sldId="2147483648"/>
              <pc:sldLayoutMk cId="768141896" sldId="2147483652"/>
              <ac:spMk id="8" creationId="{CECAF8AA-6887-4379-8C2C-8A239BE8C518}"/>
            </ac:spMkLst>
          </pc:spChg>
          <pc:spChg chg="add mod">
            <ac:chgData name="Zoe Hancox" userId="efe935c9-4d02-4f4a-854c-615c0008076f" providerId="ADAL" clId="{D5F1BF7E-3EC4-48ED-8B63-2F6D78CE8B9D}" dt="2022-09-12T09:47:32.681" v="690" actId="242"/>
            <ac:spMkLst>
              <pc:docMk/>
              <pc:sldMasterMk cId="1631231402" sldId="2147483648"/>
              <pc:sldLayoutMk cId="768141896" sldId="2147483652"/>
              <ac:spMk id="9" creationId="{D1F23C8B-2E17-46A4-BEB7-3C859AE6C8F0}"/>
            </ac:spMkLst>
          </pc:spChg>
          <pc:spChg chg="add mod">
            <ac:chgData name="Zoe Hancox" userId="efe935c9-4d02-4f4a-854c-615c0008076f" providerId="ADAL" clId="{D5F1BF7E-3EC4-48ED-8B63-2F6D78CE8B9D}" dt="2022-09-19T15:39:42.501" v="21566" actId="20577"/>
            <ac:spMkLst>
              <pc:docMk/>
              <pc:sldMasterMk cId="1631231402" sldId="2147483648"/>
              <pc:sldLayoutMk cId="768141896" sldId="2147483652"/>
              <ac:spMk id="10" creationId="{AC8A849E-A522-4F35-BFE6-125745DB4407}"/>
            </ac:spMkLst>
          </pc:spChg>
        </pc:sldLayoutChg>
        <pc:sldLayoutChg chg="addSp delSp modSp mod setBg">
          <pc:chgData name="Zoe Hancox" userId="efe935c9-4d02-4f4a-854c-615c0008076f" providerId="ADAL" clId="{D5F1BF7E-3EC4-48ED-8B63-2F6D78CE8B9D}" dt="2022-09-19T15:39:46.053" v="21568" actId="20577"/>
          <pc:sldLayoutMkLst>
            <pc:docMk/>
            <pc:sldMasterMk cId="1631231402" sldId="2147483648"/>
            <pc:sldLayoutMk cId="8481801" sldId="2147483653"/>
          </pc:sldLayoutMkLst>
          <pc:spChg chg="del">
            <ac:chgData name="Zoe Hancox" userId="efe935c9-4d02-4f4a-854c-615c0008076f" providerId="ADAL" clId="{D5F1BF7E-3EC4-48ED-8B63-2F6D78CE8B9D}" dt="2022-09-12T09:26:36.261" v="162" actId="478"/>
            <ac:spMkLst>
              <pc:docMk/>
              <pc:sldMasterMk cId="1631231402" sldId="2147483648"/>
              <pc:sldLayoutMk cId="8481801" sldId="2147483653"/>
              <ac:spMk id="2" creationId="{6EAAC755-9399-4476-B4ED-584E694D7216}"/>
            </ac:spMkLst>
          </pc:spChg>
          <pc:spChg chg="mod">
            <ac:chgData name="Zoe Hancox" userId="efe935c9-4d02-4f4a-854c-615c0008076f" providerId="ADAL" clId="{D5F1BF7E-3EC4-48ED-8B63-2F6D78CE8B9D}" dt="2022-09-12T09:49:16.151" v="701" actId="2711"/>
            <ac:spMkLst>
              <pc:docMk/>
              <pc:sldMasterMk cId="1631231402" sldId="2147483648"/>
              <pc:sldLayoutMk cId="8481801" sldId="2147483653"/>
              <ac:spMk id="3" creationId="{CE80FBC7-2ECD-4864-B1A0-7DBA972686A1}"/>
            </ac:spMkLst>
          </pc:spChg>
          <pc:spChg chg="mod">
            <ac:chgData name="Zoe Hancox" userId="efe935c9-4d02-4f4a-854c-615c0008076f" providerId="ADAL" clId="{D5F1BF7E-3EC4-48ED-8B63-2F6D78CE8B9D}" dt="2022-09-12T09:49:16.151" v="701" actId="2711"/>
            <ac:spMkLst>
              <pc:docMk/>
              <pc:sldMasterMk cId="1631231402" sldId="2147483648"/>
              <pc:sldLayoutMk cId="8481801" sldId="2147483653"/>
              <ac:spMk id="4" creationId="{2B6C8890-1BE6-496C-A018-BDA1978250FA}"/>
            </ac:spMkLst>
          </pc:spChg>
          <pc:spChg chg="mod">
            <ac:chgData name="Zoe Hancox" userId="efe935c9-4d02-4f4a-854c-615c0008076f" providerId="ADAL" clId="{D5F1BF7E-3EC4-48ED-8B63-2F6D78CE8B9D}" dt="2022-09-12T09:49:16.151" v="701" actId="2711"/>
            <ac:spMkLst>
              <pc:docMk/>
              <pc:sldMasterMk cId="1631231402" sldId="2147483648"/>
              <pc:sldLayoutMk cId="8481801" sldId="2147483653"/>
              <ac:spMk id="5" creationId="{541E6401-5201-4474-A897-8605C504AD08}"/>
            </ac:spMkLst>
          </pc:spChg>
          <pc:spChg chg="mod">
            <ac:chgData name="Zoe Hancox" userId="efe935c9-4d02-4f4a-854c-615c0008076f" providerId="ADAL" clId="{D5F1BF7E-3EC4-48ED-8B63-2F6D78CE8B9D}" dt="2022-09-12T09:49:16.151" v="701" actId="2711"/>
            <ac:spMkLst>
              <pc:docMk/>
              <pc:sldMasterMk cId="1631231402" sldId="2147483648"/>
              <pc:sldLayoutMk cId="8481801" sldId="2147483653"/>
              <ac:spMk id="6" creationId="{2B07358F-6337-4D54-BBD3-C881CE4AFBEE}"/>
            </ac:spMkLst>
          </pc:spChg>
          <pc:spChg chg="del">
            <ac:chgData name="Zoe Hancox" userId="efe935c9-4d02-4f4a-854c-615c0008076f" providerId="ADAL" clId="{D5F1BF7E-3EC4-48ED-8B63-2F6D78CE8B9D}" dt="2022-09-12T09:25:33.348" v="146" actId="478"/>
            <ac:spMkLst>
              <pc:docMk/>
              <pc:sldMasterMk cId="1631231402" sldId="2147483648"/>
              <pc:sldLayoutMk cId="8481801" sldId="2147483653"/>
              <ac:spMk id="7" creationId="{6162E6A3-A314-493A-802F-FCD0CB7FECF7}"/>
            </ac:spMkLst>
          </pc:spChg>
          <pc:spChg chg="del">
            <ac:chgData name="Zoe Hancox" userId="efe935c9-4d02-4f4a-854c-615c0008076f" providerId="ADAL" clId="{D5F1BF7E-3EC4-48ED-8B63-2F6D78CE8B9D}" dt="2022-09-12T09:25:33.348" v="146" actId="478"/>
            <ac:spMkLst>
              <pc:docMk/>
              <pc:sldMasterMk cId="1631231402" sldId="2147483648"/>
              <pc:sldLayoutMk cId="8481801" sldId="2147483653"/>
              <ac:spMk id="8" creationId="{3EF15666-6884-4DCB-B40D-AAB8462BEDDB}"/>
            </ac:spMkLst>
          </pc:spChg>
          <pc:spChg chg="del">
            <ac:chgData name="Zoe Hancox" userId="efe935c9-4d02-4f4a-854c-615c0008076f" providerId="ADAL" clId="{D5F1BF7E-3EC4-48ED-8B63-2F6D78CE8B9D}" dt="2022-09-12T09:25:33.348" v="146" actId="478"/>
            <ac:spMkLst>
              <pc:docMk/>
              <pc:sldMasterMk cId="1631231402" sldId="2147483648"/>
              <pc:sldLayoutMk cId="8481801" sldId="2147483653"/>
              <ac:spMk id="9" creationId="{EB0087CE-FFFB-400B-943B-D66D3946BEDE}"/>
            </ac:spMkLst>
          </pc:spChg>
          <pc:spChg chg="add del mod">
            <ac:chgData name="Zoe Hancox" userId="efe935c9-4d02-4f4a-854c-615c0008076f" providerId="ADAL" clId="{D5F1BF7E-3EC4-48ED-8B63-2F6D78CE8B9D}" dt="2022-09-12T09:47:48.764" v="693" actId="478"/>
            <ac:spMkLst>
              <pc:docMk/>
              <pc:sldMasterMk cId="1631231402" sldId="2147483648"/>
              <pc:sldLayoutMk cId="8481801" sldId="2147483653"/>
              <ac:spMk id="10" creationId="{A9980AFA-A442-437C-BA88-E36CF663A7E0}"/>
            </ac:spMkLst>
          </pc:spChg>
          <pc:spChg chg="add mod">
            <ac:chgData name="Zoe Hancox" userId="efe935c9-4d02-4f4a-854c-615c0008076f" providerId="ADAL" clId="{D5F1BF7E-3EC4-48ED-8B63-2F6D78CE8B9D}" dt="2022-09-12T09:47:49.703" v="694"/>
            <ac:spMkLst>
              <pc:docMk/>
              <pc:sldMasterMk cId="1631231402" sldId="2147483648"/>
              <pc:sldLayoutMk cId="8481801" sldId="2147483653"/>
              <ac:spMk id="11" creationId="{06509FC9-436A-4E41-A8EB-93FD9E433F86}"/>
            </ac:spMkLst>
          </pc:spChg>
          <pc:spChg chg="add mod">
            <ac:chgData name="Zoe Hancox" userId="efe935c9-4d02-4f4a-854c-615c0008076f" providerId="ADAL" clId="{D5F1BF7E-3EC4-48ED-8B63-2F6D78CE8B9D}" dt="2022-09-19T15:39:46.053" v="21568" actId="20577"/>
            <ac:spMkLst>
              <pc:docMk/>
              <pc:sldMasterMk cId="1631231402" sldId="2147483648"/>
              <pc:sldLayoutMk cId="8481801" sldId="2147483653"/>
              <ac:spMk id="12" creationId="{E3064DC6-C3F2-42F9-9C2E-D5B379DB2E10}"/>
            </ac:spMkLst>
          </pc:spChg>
        </pc:sldLayoutChg>
        <pc:sldLayoutChg chg="addSp delSp modSp mod setBg">
          <pc:chgData name="Zoe Hancox" userId="efe935c9-4d02-4f4a-854c-615c0008076f" providerId="ADAL" clId="{D5F1BF7E-3EC4-48ED-8B63-2F6D78CE8B9D}" dt="2022-09-19T15:39:49.940" v="21570" actId="20577"/>
          <pc:sldLayoutMkLst>
            <pc:docMk/>
            <pc:sldMasterMk cId="1631231402" sldId="2147483648"/>
            <pc:sldLayoutMk cId="4252246735" sldId="2147483654"/>
          </pc:sldLayoutMkLst>
          <pc:spChg chg="del">
            <ac:chgData name="Zoe Hancox" userId="efe935c9-4d02-4f4a-854c-615c0008076f" providerId="ADAL" clId="{D5F1BF7E-3EC4-48ED-8B63-2F6D78CE8B9D}" dt="2022-09-12T09:26:25.877" v="158" actId="478"/>
            <ac:spMkLst>
              <pc:docMk/>
              <pc:sldMasterMk cId="1631231402" sldId="2147483648"/>
              <pc:sldLayoutMk cId="4252246735" sldId="2147483654"/>
              <ac:spMk id="2" creationId="{307379A1-9885-4554-BABE-4023DC11BF71}"/>
            </ac:spMkLst>
          </pc:spChg>
          <pc:spChg chg="del">
            <ac:chgData name="Zoe Hancox" userId="efe935c9-4d02-4f4a-854c-615c0008076f" providerId="ADAL" clId="{D5F1BF7E-3EC4-48ED-8B63-2F6D78CE8B9D}" dt="2022-09-12T09:25:36.183" v="147" actId="478"/>
            <ac:spMkLst>
              <pc:docMk/>
              <pc:sldMasterMk cId="1631231402" sldId="2147483648"/>
              <pc:sldLayoutMk cId="4252246735" sldId="2147483654"/>
              <ac:spMk id="3" creationId="{858477AF-61C1-4C09-9F06-99F244C5ABF9}"/>
            </ac:spMkLst>
          </pc:spChg>
          <pc:spChg chg="del">
            <ac:chgData name="Zoe Hancox" userId="efe935c9-4d02-4f4a-854c-615c0008076f" providerId="ADAL" clId="{D5F1BF7E-3EC4-48ED-8B63-2F6D78CE8B9D}" dt="2022-09-12T09:25:36.183" v="147" actId="478"/>
            <ac:spMkLst>
              <pc:docMk/>
              <pc:sldMasterMk cId="1631231402" sldId="2147483648"/>
              <pc:sldLayoutMk cId="4252246735" sldId="2147483654"/>
              <ac:spMk id="4" creationId="{E3CA38C8-2DDD-415E-8B63-A6015C8834DD}"/>
            </ac:spMkLst>
          </pc:spChg>
          <pc:spChg chg="del">
            <ac:chgData name="Zoe Hancox" userId="efe935c9-4d02-4f4a-854c-615c0008076f" providerId="ADAL" clId="{D5F1BF7E-3EC4-48ED-8B63-2F6D78CE8B9D}" dt="2022-09-12T09:25:36.183" v="147" actId="478"/>
            <ac:spMkLst>
              <pc:docMk/>
              <pc:sldMasterMk cId="1631231402" sldId="2147483648"/>
              <pc:sldLayoutMk cId="4252246735" sldId="2147483654"/>
              <ac:spMk id="5" creationId="{D2CACF2E-7304-4B98-8BBE-84812841AD0B}"/>
            </ac:spMkLst>
          </pc:spChg>
          <pc:spChg chg="add del mod">
            <ac:chgData name="Zoe Hancox" userId="efe935c9-4d02-4f4a-854c-615c0008076f" providerId="ADAL" clId="{D5F1BF7E-3EC4-48ED-8B63-2F6D78CE8B9D}" dt="2022-09-12T09:47:53.212" v="695" actId="478"/>
            <ac:spMkLst>
              <pc:docMk/>
              <pc:sldMasterMk cId="1631231402" sldId="2147483648"/>
              <pc:sldLayoutMk cId="4252246735" sldId="2147483654"/>
              <ac:spMk id="6" creationId="{E741221A-6B7A-4324-8086-1FBD4C73AB13}"/>
            </ac:spMkLst>
          </pc:spChg>
          <pc:spChg chg="add mod">
            <ac:chgData name="Zoe Hancox" userId="efe935c9-4d02-4f4a-854c-615c0008076f" providerId="ADAL" clId="{D5F1BF7E-3EC4-48ED-8B63-2F6D78CE8B9D}" dt="2022-09-12T09:47:54.369" v="696"/>
            <ac:spMkLst>
              <pc:docMk/>
              <pc:sldMasterMk cId="1631231402" sldId="2147483648"/>
              <pc:sldLayoutMk cId="4252246735" sldId="2147483654"/>
              <ac:spMk id="7" creationId="{EB62FF4C-8E8B-44EA-A99D-1FE04743789D}"/>
            </ac:spMkLst>
          </pc:spChg>
          <pc:spChg chg="add mod">
            <ac:chgData name="Zoe Hancox" userId="efe935c9-4d02-4f4a-854c-615c0008076f" providerId="ADAL" clId="{D5F1BF7E-3EC4-48ED-8B63-2F6D78CE8B9D}" dt="2022-09-19T15:39:49.940" v="21570" actId="20577"/>
            <ac:spMkLst>
              <pc:docMk/>
              <pc:sldMasterMk cId="1631231402" sldId="2147483648"/>
              <pc:sldLayoutMk cId="4252246735" sldId="2147483654"/>
              <ac:spMk id="8" creationId="{518AEF1F-C10B-4F3F-8767-8B841D2B16AA}"/>
            </ac:spMkLst>
          </pc:spChg>
        </pc:sldLayoutChg>
        <pc:sldLayoutChg chg="addSp delSp modSp mod setBg">
          <pc:chgData name="Zoe Hancox" userId="efe935c9-4d02-4f4a-854c-615c0008076f" providerId="ADAL" clId="{D5F1BF7E-3EC4-48ED-8B63-2F6D78CE8B9D}" dt="2022-09-19T15:39:54.108" v="21572" actId="20577"/>
          <pc:sldLayoutMkLst>
            <pc:docMk/>
            <pc:sldMasterMk cId="1631231402" sldId="2147483648"/>
            <pc:sldLayoutMk cId="1313926730" sldId="2147483655"/>
          </pc:sldLayoutMkLst>
          <pc:spChg chg="del">
            <ac:chgData name="Zoe Hancox" userId="efe935c9-4d02-4f4a-854c-615c0008076f" providerId="ADAL" clId="{D5F1BF7E-3EC4-48ED-8B63-2F6D78CE8B9D}" dt="2022-09-12T09:25:38.733" v="148" actId="478"/>
            <ac:spMkLst>
              <pc:docMk/>
              <pc:sldMasterMk cId="1631231402" sldId="2147483648"/>
              <pc:sldLayoutMk cId="1313926730" sldId="2147483655"/>
              <ac:spMk id="2" creationId="{11ACB643-C263-475C-AE12-65166E2283E6}"/>
            </ac:spMkLst>
          </pc:spChg>
          <pc:spChg chg="del">
            <ac:chgData name="Zoe Hancox" userId="efe935c9-4d02-4f4a-854c-615c0008076f" providerId="ADAL" clId="{D5F1BF7E-3EC4-48ED-8B63-2F6D78CE8B9D}" dt="2022-09-12T09:25:38.733" v="148" actId="478"/>
            <ac:spMkLst>
              <pc:docMk/>
              <pc:sldMasterMk cId="1631231402" sldId="2147483648"/>
              <pc:sldLayoutMk cId="1313926730" sldId="2147483655"/>
              <ac:spMk id="3" creationId="{9750EBD1-7390-48DC-8CE5-B7CC9481EDD7}"/>
            </ac:spMkLst>
          </pc:spChg>
          <pc:spChg chg="del">
            <ac:chgData name="Zoe Hancox" userId="efe935c9-4d02-4f4a-854c-615c0008076f" providerId="ADAL" clId="{D5F1BF7E-3EC4-48ED-8B63-2F6D78CE8B9D}" dt="2022-09-12T09:25:38.733" v="148" actId="478"/>
            <ac:spMkLst>
              <pc:docMk/>
              <pc:sldMasterMk cId="1631231402" sldId="2147483648"/>
              <pc:sldLayoutMk cId="1313926730" sldId="2147483655"/>
              <ac:spMk id="4" creationId="{12632BF0-00C9-465B-8A6C-491A4C51F6DB}"/>
            </ac:spMkLst>
          </pc:spChg>
          <pc:spChg chg="add mod">
            <ac:chgData name="Zoe Hancox" userId="efe935c9-4d02-4f4a-854c-615c0008076f" providerId="ADAL" clId="{D5F1BF7E-3EC4-48ED-8B63-2F6D78CE8B9D}" dt="2022-09-19T15:39:54.108" v="21572" actId="20577"/>
            <ac:spMkLst>
              <pc:docMk/>
              <pc:sldMasterMk cId="1631231402" sldId="2147483648"/>
              <pc:sldLayoutMk cId="1313926730" sldId="2147483655"/>
              <ac:spMk id="5" creationId="{82CB4EDE-16AA-4A13-B259-7AC1100B3256}"/>
            </ac:spMkLst>
          </pc:spChg>
        </pc:sldLayoutChg>
        <pc:sldLayoutChg chg="addSp delSp modSp mod setBg">
          <pc:chgData name="Zoe Hancox" userId="efe935c9-4d02-4f4a-854c-615c0008076f" providerId="ADAL" clId="{D5F1BF7E-3EC4-48ED-8B63-2F6D78CE8B9D}" dt="2022-09-12T20:02:56.594" v="12537" actId="20577"/>
          <pc:sldLayoutMkLst>
            <pc:docMk/>
            <pc:sldMasterMk cId="1631231402" sldId="2147483648"/>
            <pc:sldLayoutMk cId="694618826" sldId="2147483656"/>
          </pc:sldLayoutMkLst>
          <pc:spChg chg="mod">
            <ac:chgData name="Zoe Hancox" userId="efe935c9-4d02-4f4a-854c-615c0008076f" providerId="ADAL" clId="{D5F1BF7E-3EC4-48ED-8B63-2F6D78CE8B9D}" dt="2022-09-12T09:49:30.943" v="703" actId="2711"/>
            <ac:spMkLst>
              <pc:docMk/>
              <pc:sldMasterMk cId="1631231402" sldId="2147483648"/>
              <pc:sldLayoutMk cId="694618826" sldId="2147483656"/>
              <ac:spMk id="2" creationId="{1886DE12-C7D0-4F25-AA37-6B026B650682}"/>
            </ac:spMkLst>
          </pc:spChg>
          <pc:spChg chg="mod">
            <ac:chgData name="Zoe Hancox" userId="efe935c9-4d02-4f4a-854c-615c0008076f" providerId="ADAL" clId="{D5F1BF7E-3EC4-48ED-8B63-2F6D78CE8B9D}" dt="2022-09-12T09:49:30.943" v="703" actId="2711"/>
            <ac:spMkLst>
              <pc:docMk/>
              <pc:sldMasterMk cId="1631231402" sldId="2147483648"/>
              <pc:sldLayoutMk cId="694618826" sldId="2147483656"/>
              <ac:spMk id="3" creationId="{30BCE2A0-89E8-4CFE-8003-5EFACFFAB688}"/>
            </ac:spMkLst>
          </pc:spChg>
          <pc:spChg chg="mod">
            <ac:chgData name="Zoe Hancox" userId="efe935c9-4d02-4f4a-854c-615c0008076f" providerId="ADAL" clId="{D5F1BF7E-3EC4-48ED-8B63-2F6D78CE8B9D}" dt="2022-09-12T09:49:30.943" v="703" actId="2711"/>
            <ac:spMkLst>
              <pc:docMk/>
              <pc:sldMasterMk cId="1631231402" sldId="2147483648"/>
              <pc:sldLayoutMk cId="694618826" sldId="2147483656"/>
              <ac:spMk id="4" creationId="{AA408743-4B75-488F-A5D2-2CC735C4F22F}"/>
            </ac:spMkLst>
          </pc:spChg>
          <pc:spChg chg="del">
            <ac:chgData name="Zoe Hancox" userId="efe935c9-4d02-4f4a-854c-615c0008076f" providerId="ADAL" clId="{D5F1BF7E-3EC4-48ED-8B63-2F6D78CE8B9D}" dt="2022-09-12T09:25:41.828" v="149" actId="478"/>
            <ac:spMkLst>
              <pc:docMk/>
              <pc:sldMasterMk cId="1631231402" sldId="2147483648"/>
              <pc:sldLayoutMk cId="694618826" sldId="2147483656"/>
              <ac:spMk id="5" creationId="{ADC1CD1C-2CDE-440F-A952-AA34E9AD79CE}"/>
            </ac:spMkLst>
          </pc:spChg>
          <pc:spChg chg="del">
            <ac:chgData name="Zoe Hancox" userId="efe935c9-4d02-4f4a-854c-615c0008076f" providerId="ADAL" clId="{D5F1BF7E-3EC4-48ED-8B63-2F6D78CE8B9D}" dt="2022-09-12T09:25:41.828" v="149" actId="478"/>
            <ac:spMkLst>
              <pc:docMk/>
              <pc:sldMasterMk cId="1631231402" sldId="2147483648"/>
              <pc:sldLayoutMk cId="694618826" sldId="2147483656"/>
              <ac:spMk id="6" creationId="{1E111D5B-AEB0-4A27-9325-DB28E72C3C2F}"/>
            </ac:spMkLst>
          </pc:spChg>
          <pc:spChg chg="del">
            <ac:chgData name="Zoe Hancox" userId="efe935c9-4d02-4f4a-854c-615c0008076f" providerId="ADAL" clId="{D5F1BF7E-3EC4-48ED-8B63-2F6D78CE8B9D}" dt="2022-09-12T09:25:41.828" v="149" actId="478"/>
            <ac:spMkLst>
              <pc:docMk/>
              <pc:sldMasterMk cId="1631231402" sldId="2147483648"/>
              <pc:sldLayoutMk cId="694618826" sldId="2147483656"/>
              <ac:spMk id="7" creationId="{346ADD88-7B1A-40EB-91D8-D56E054B2F90}"/>
            </ac:spMkLst>
          </pc:spChg>
          <pc:spChg chg="add mod">
            <ac:chgData name="Zoe Hancox" userId="efe935c9-4d02-4f4a-854c-615c0008076f" providerId="ADAL" clId="{D5F1BF7E-3EC4-48ED-8B63-2F6D78CE8B9D}" dt="2022-09-12T20:02:56.594" v="12537" actId="20577"/>
            <ac:spMkLst>
              <pc:docMk/>
              <pc:sldMasterMk cId="1631231402" sldId="2147483648"/>
              <pc:sldLayoutMk cId="694618826" sldId="2147483656"/>
              <ac:spMk id="8" creationId="{2165D762-47E6-4C8E-B750-877C33008294}"/>
            </ac:spMkLst>
          </pc:spChg>
        </pc:sldLayoutChg>
        <pc:sldLayoutChg chg="addSp delSp modSp mod setBg">
          <pc:chgData name="Zoe Hancox" userId="efe935c9-4d02-4f4a-854c-615c0008076f" providerId="ADAL" clId="{D5F1BF7E-3EC4-48ED-8B63-2F6D78CE8B9D}" dt="2022-09-12T20:03:10.874" v="12539" actId="20577"/>
          <pc:sldLayoutMkLst>
            <pc:docMk/>
            <pc:sldMasterMk cId="1631231402" sldId="2147483648"/>
            <pc:sldLayoutMk cId="1725687712" sldId="2147483657"/>
          </pc:sldLayoutMkLst>
          <pc:spChg chg="mod">
            <ac:chgData name="Zoe Hancox" userId="efe935c9-4d02-4f4a-854c-615c0008076f" providerId="ADAL" clId="{D5F1BF7E-3EC4-48ED-8B63-2F6D78CE8B9D}" dt="2022-09-12T09:49:36.997" v="704" actId="2711"/>
            <ac:spMkLst>
              <pc:docMk/>
              <pc:sldMasterMk cId="1631231402" sldId="2147483648"/>
              <pc:sldLayoutMk cId="1725687712" sldId="2147483657"/>
              <ac:spMk id="2" creationId="{023A98A7-8A1E-4EAD-92E1-C62E8674F87C}"/>
            </ac:spMkLst>
          </pc:spChg>
          <pc:spChg chg="mod">
            <ac:chgData name="Zoe Hancox" userId="efe935c9-4d02-4f4a-854c-615c0008076f" providerId="ADAL" clId="{D5F1BF7E-3EC4-48ED-8B63-2F6D78CE8B9D}" dt="2022-09-12T09:49:36.997" v="704" actId="2711"/>
            <ac:spMkLst>
              <pc:docMk/>
              <pc:sldMasterMk cId="1631231402" sldId="2147483648"/>
              <pc:sldLayoutMk cId="1725687712" sldId="2147483657"/>
              <ac:spMk id="3" creationId="{66A246D0-5CB0-4EA0-AF23-81A2335F3E99}"/>
            </ac:spMkLst>
          </pc:spChg>
          <pc:spChg chg="mod">
            <ac:chgData name="Zoe Hancox" userId="efe935c9-4d02-4f4a-854c-615c0008076f" providerId="ADAL" clId="{D5F1BF7E-3EC4-48ED-8B63-2F6D78CE8B9D}" dt="2022-09-12T09:49:36.997" v="704" actId="2711"/>
            <ac:spMkLst>
              <pc:docMk/>
              <pc:sldMasterMk cId="1631231402" sldId="2147483648"/>
              <pc:sldLayoutMk cId="1725687712" sldId="2147483657"/>
              <ac:spMk id="4" creationId="{FEED557C-2DFB-4662-8C95-2E174CF81E3E}"/>
            </ac:spMkLst>
          </pc:spChg>
          <pc:spChg chg="del">
            <ac:chgData name="Zoe Hancox" userId="efe935c9-4d02-4f4a-854c-615c0008076f" providerId="ADAL" clId="{D5F1BF7E-3EC4-48ED-8B63-2F6D78CE8B9D}" dt="2022-09-12T09:25:44.582" v="150" actId="478"/>
            <ac:spMkLst>
              <pc:docMk/>
              <pc:sldMasterMk cId="1631231402" sldId="2147483648"/>
              <pc:sldLayoutMk cId="1725687712" sldId="2147483657"/>
              <ac:spMk id="5" creationId="{126C4E2A-741E-4511-8560-3373E17B24C9}"/>
            </ac:spMkLst>
          </pc:spChg>
          <pc:spChg chg="del">
            <ac:chgData name="Zoe Hancox" userId="efe935c9-4d02-4f4a-854c-615c0008076f" providerId="ADAL" clId="{D5F1BF7E-3EC4-48ED-8B63-2F6D78CE8B9D}" dt="2022-09-12T09:25:44.582" v="150" actId="478"/>
            <ac:spMkLst>
              <pc:docMk/>
              <pc:sldMasterMk cId="1631231402" sldId="2147483648"/>
              <pc:sldLayoutMk cId="1725687712" sldId="2147483657"/>
              <ac:spMk id="6" creationId="{CBB30958-B9F8-4EC8-8787-EDE51B1DEFE0}"/>
            </ac:spMkLst>
          </pc:spChg>
          <pc:spChg chg="del">
            <ac:chgData name="Zoe Hancox" userId="efe935c9-4d02-4f4a-854c-615c0008076f" providerId="ADAL" clId="{D5F1BF7E-3EC4-48ED-8B63-2F6D78CE8B9D}" dt="2022-09-12T09:25:44.582" v="150" actId="478"/>
            <ac:spMkLst>
              <pc:docMk/>
              <pc:sldMasterMk cId="1631231402" sldId="2147483648"/>
              <pc:sldLayoutMk cId="1725687712" sldId="2147483657"/>
              <ac:spMk id="7" creationId="{5482BD8D-AEED-4885-A7FB-C321ED98BA03}"/>
            </ac:spMkLst>
          </pc:spChg>
          <pc:spChg chg="add mod">
            <ac:chgData name="Zoe Hancox" userId="efe935c9-4d02-4f4a-854c-615c0008076f" providerId="ADAL" clId="{D5F1BF7E-3EC4-48ED-8B63-2F6D78CE8B9D}" dt="2022-09-12T20:03:10.874" v="12539" actId="20577"/>
            <ac:spMkLst>
              <pc:docMk/>
              <pc:sldMasterMk cId="1631231402" sldId="2147483648"/>
              <pc:sldLayoutMk cId="1725687712" sldId="2147483657"/>
              <ac:spMk id="8" creationId="{B3E3E64D-08CE-48A5-8871-D2E0F4A589C5}"/>
            </ac:spMkLst>
          </pc:spChg>
        </pc:sldLayoutChg>
        <pc:sldLayoutChg chg="addSp delSp modSp mod setBg">
          <pc:chgData name="Zoe Hancox" userId="efe935c9-4d02-4f4a-854c-615c0008076f" providerId="ADAL" clId="{D5F1BF7E-3EC4-48ED-8B63-2F6D78CE8B9D}" dt="2022-09-12T20:03:15.771" v="12541" actId="20577"/>
          <pc:sldLayoutMkLst>
            <pc:docMk/>
            <pc:sldMasterMk cId="1631231402" sldId="2147483648"/>
            <pc:sldLayoutMk cId="274988787" sldId="2147483658"/>
          </pc:sldLayoutMkLst>
          <pc:spChg chg="mod">
            <ac:chgData name="Zoe Hancox" userId="efe935c9-4d02-4f4a-854c-615c0008076f" providerId="ADAL" clId="{D5F1BF7E-3EC4-48ED-8B63-2F6D78CE8B9D}" dt="2022-09-12T09:49:40.697" v="705" actId="2711"/>
            <ac:spMkLst>
              <pc:docMk/>
              <pc:sldMasterMk cId="1631231402" sldId="2147483648"/>
              <pc:sldLayoutMk cId="274988787" sldId="2147483658"/>
              <ac:spMk id="2" creationId="{BDB671EC-FA1C-4E98-BFC5-926BD82AA800}"/>
            </ac:spMkLst>
          </pc:spChg>
          <pc:spChg chg="mod">
            <ac:chgData name="Zoe Hancox" userId="efe935c9-4d02-4f4a-854c-615c0008076f" providerId="ADAL" clId="{D5F1BF7E-3EC4-48ED-8B63-2F6D78CE8B9D}" dt="2022-09-12T09:49:40.697" v="705" actId="2711"/>
            <ac:spMkLst>
              <pc:docMk/>
              <pc:sldMasterMk cId="1631231402" sldId="2147483648"/>
              <pc:sldLayoutMk cId="274988787" sldId="2147483658"/>
              <ac:spMk id="3" creationId="{EC9B6252-6A0F-49D4-83CD-F9014A67ECCB}"/>
            </ac:spMkLst>
          </pc:spChg>
          <pc:spChg chg="del">
            <ac:chgData name="Zoe Hancox" userId="efe935c9-4d02-4f4a-854c-615c0008076f" providerId="ADAL" clId="{D5F1BF7E-3EC4-48ED-8B63-2F6D78CE8B9D}" dt="2022-09-12T09:25:48.105" v="151" actId="478"/>
            <ac:spMkLst>
              <pc:docMk/>
              <pc:sldMasterMk cId="1631231402" sldId="2147483648"/>
              <pc:sldLayoutMk cId="274988787" sldId="2147483658"/>
              <ac:spMk id="4" creationId="{2ECB51E2-D4B1-4F22-BDC8-83E209B02565}"/>
            </ac:spMkLst>
          </pc:spChg>
          <pc:spChg chg="del">
            <ac:chgData name="Zoe Hancox" userId="efe935c9-4d02-4f4a-854c-615c0008076f" providerId="ADAL" clId="{D5F1BF7E-3EC4-48ED-8B63-2F6D78CE8B9D}" dt="2022-09-12T09:25:48.105" v="151" actId="478"/>
            <ac:spMkLst>
              <pc:docMk/>
              <pc:sldMasterMk cId="1631231402" sldId="2147483648"/>
              <pc:sldLayoutMk cId="274988787" sldId="2147483658"/>
              <ac:spMk id="5" creationId="{3060FD1C-F93A-4F2A-A01B-8A765E1744F6}"/>
            </ac:spMkLst>
          </pc:spChg>
          <pc:spChg chg="del">
            <ac:chgData name="Zoe Hancox" userId="efe935c9-4d02-4f4a-854c-615c0008076f" providerId="ADAL" clId="{D5F1BF7E-3EC4-48ED-8B63-2F6D78CE8B9D}" dt="2022-09-12T09:25:48.105" v="151" actId="478"/>
            <ac:spMkLst>
              <pc:docMk/>
              <pc:sldMasterMk cId="1631231402" sldId="2147483648"/>
              <pc:sldLayoutMk cId="274988787" sldId="2147483658"/>
              <ac:spMk id="6" creationId="{7262F4A4-7FC2-401B-97A0-718FCDC0BDE6}"/>
            </ac:spMkLst>
          </pc:spChg>
          <pc:spChg chg="add mod">
            <ac:chgData name="Zoe Hancox" userId="efe935c9-4d02-4f4a-854c-615c0008076f" providerId="ADAL" clId="{D5F1BF7E-3EC4-48ED-8B63-2F6D78CE8B9D}" dt="2022-09-12T20:03:15.771" v="12541" actId="20577"/>
            <ac:spMkLst>
              <pc:docMk/>
              <pc:sldMasterMk cId="1631231402" sldId="2147483648"/>
              <pc:sldLayoutMk cId="274988787" sldId="2147483658"/>
              <ac:spMk id="7" creationId="{EC93B0E8-4318-4959-A3B9-0D3DC3AFB37A}"/>
            </ac:spMkLst>
          </pc:spChg>
        </pc:sldLayoutChg>
        <pc:sldLayoutChg chg="addSp delSp modSp mod setBg">
          <pc:chgData name="Zoe Hancox" userId="efe935c9-4d02-4f4a-854c-615c0008076f" providerId="ADAL" clId="{D5F1BF7E-3EC4-48ED-8B63-2F6D78CE8B9D}" dt="2022-09-12T20:03:18.947" v="12543" actId="20577"/>
          <pc:sldLayoutMkLst>
            <pc:docMk/>
            <pc:sldMasterMk cId="1631231402" sldId="2147483648"/>
            <pc:sldLayoutMk cId="1576771162" sldId="2147483659"/>
          </pc:sldLayoutMkLst>
          <pc:spChg chg="mod">
            <ac:chgData name="Zoe Hancox" userId="efe935c9-4d02-4f4a-854c-615c0008076f" providerId="ADAL" clId="{D5F1BF7E-3EC4-48ED-8B63-2F6D78CE8B9D}" dt="2022-09-12T09:49:44.866" v="706" actId="2711"/>
            <ac:spMkLst>
              <pc:docMk/>
              <pc:sldMasterMk cId="1631231402" sldId="2147483648"/>
              <pc:sldLayoutMk cId="1576771162" sldId="2147483659"/>
              <ac:spMk id="2" creationId="{52D42326-08C8-4C43-BB0C-3CEFBD967C01}"/>
            </ac:spMkLst>
          </pc:spChg>
          <pc:spChg chg="mod">
            <ac:chgData name="Zoe Hancox" userId="efe935c9-4d02-4f4a-854c-615c0008076f" providerId="ADAL" clId="{D5F1BF7E-3EC4-48ED-8B63-2F6D78CE8B9D}" dt="2022-09-12T09:49:44.866" v="706" actId="2711"/>
            <ac:spMkLst>
              <pc:docMk/>
              <pc:sldMasterMk cId="1631231402" sldId="2147483648"/>
              <pc:sldLayoutMk cId="1576771162" sldId="2147483659"/>
              <ac:spMk id="3" creationId="{036BF4AF-8E02-4E62-84CD-5773BD5850BF}"/>
            </ac:spMkLst>
          </pc:spChg>
          <pc:spChg chg="del">
            <ac:chgData name="Zoe Hancox" userId="efe935c9-4d02-4f4a-854c-615c0008076f" providerId="ADAL" clId="{D5F1BF7E-3EC4-48ED-8B63-2F6D78CE8B9D}" dt="2022-09-12T09:25:52.089" v="152" actId="478"/>
            <ac:spMkLst>
              <pc:docMk/>
              <pc:sldMasterMk cId="1631231402" sldId="2147483648"/>
              <pc:sldLayoutMk cId="1576771162" sldId="2147483659"/>
              <ac:spMk id="4" creationId="{7F75577F-4C69-401D-8DD8-4D45A0653490}"/>
            </ac:spMkLst>
          </pc:spChg>
          <pc:spChg chg="del">
            <ac:chgData name="Zoe Hancox" userId="efe935c9-4d02-4f4a-854c-615c0008076f" providerId="ADAL" clId="{D5F1BF7E-3EC4-48ED-8B63-2F6D78CE8B9D}" dt="2022-09-12T09:25:52.089" v="152" actId="478"/>
            <ac:spMkLst>
              <pc:docMk/>
              <pc:sldMasterMk cId="1631231402" sldId="2147483648"/>
              <pc:sldLayoutMk cId="1576771162" sldId="2147483659"/>
              <ac:spMk id="5" creationId="{84409EC2-FDF0-48F9-AB6C-BF39CDD7158F}"/>
            </ac:spMkLst>
          </pc:spChg>
          <pc:spChg chg="del">
            <ac:chgData name="Zoe Hancox" userId="efe935c9-4d02-4f4a-854c-615c0008076f" providerId="ADAL" clId="{D5F1BF7E-3EC4-48ED-8B63-2F6D78CE8B9D}" dt="2022-09-12T09:25:52.089" v="152" actId="478"/>
            <ac:spMkLst>
              <pc:docMk/>
              <pc:sldMasterMk cId="1631231402" sldId="2147483648"/>
              <pc:sldLayoutMk cId="1576771162" sldId="2147483659"/>
              <ac:spMk id="6" creationId="{F958FA4C-A11D-4921-BCA6-BE45DF5EDAB7}"/>
            </ac:spMkLst>
          </pc:spChg>
          <pc:spChg chg="add mod">
            <ac:chgData name="Zoe Hancox" userId="efe935c9-4d02-4f4a-854c-615c0008076f" providerId="ADAL" clId="{D5F1BF7E-3EC4-48ED-8B63-2F6D78CE8B9D}" dt="2022-09-12T20:03:18.947" v="12543" actId="20577"/>
            <ac:spMkLst>
              <pc:docMk/>
              <pc:sldMasterMk cId="1631231402" sldId="2147483648"/>
              <pc:sldLayoutMk cId="1576771162" sldId="2147483659"/>
              <ac:spMk id="7" creationId="{2260E47A-F0D6-41A9-A316-4FE21D819AAB}"/>
            </ac:spMkLst>
          </pc:spChg>
        </pc:sldLayoutChg>
      </pc:sldMasterChg>
    </pc:docChg>
  </pc:docChgLst>
  <pc:docChgLst>
    <pc:chgData name="Asra Aslam" userId="f4a78427-b6e0-474b-9a03-ff02aaa10054" providerId="ADAL" clId="{82A5EEC9-31A7-4B88-8D8C-186934B86253}"/>
    <pc:docChg chg="undo custSel modSld">
      <pc:chgData name="Asra Aslam" userId="f4a78427-b6e0-474b-9a03-ff02aaa10054" providerId="ADAL" clId="{82A5EEC9-31A7-4B88-8D8C-186934B86253}" dt="2023-05-26T11:15:24.350" v="15" actId="6549"/>
      <pc:docMkLst>
        <pc:docMk/>
      </pc:docMkLst>
      <pc:sldChg chg="modSp mod">
        <pc:chgData name="Asra Aslam" userId="f4a78427-b6e0-474b-9a03-ff02aaa10054" providerId="ADAL" clId="{82A5EEC9-31A7-4B88-8D8C-186934B86253}" dt="2023-05-26T11:15:24.350" v="15" actId="6549"/>
        <pc:sldMkLst>
          <pc:docMk/>
          <pc:sldMk cId="2990343545" sldId="1105"/>
        </pc:sldMkLst>
        <pc:spChg chg="mod">
          <ac:chgData name="Asra Aslam" userId="f4a78427-b6e0-474b-9a03-ff02aaa10054" providerId="ADAL" clId="{82A5EEC9-31A7-4B88-8D8C-186934B86253}" dt="2023-05-26T11:15:07.856" v="9" actId="6549"/>
          <ac:spMkLst>
            <pc:docMk/>
            <pc:sldMk cId="2990343545" sldId="1105"/>
            <ac:spMk id="34" creationId="{C7D02777-0EE0-DBC0-5E52-4468773926B2}"/>
          </ac:spMkLst>
        </pc:spChg>
        <pc:spChg chg="mod">
          <ac:chgData name="Asra Aslam" userId="f4a78427-b6e0-474b-9a03-ff02aaa10054" providerId="ADAL" clId="{82A5EEC9-31A7-4B88-8D8C-186934B86253}" dt="2023-05-26T11:15:24.350" v="15" actId="6549"/>
          <ac:spMkLst>
            <pc:docMk/>
            <pc:sldMk cId="2990343545" sldId="1105"/>
            <ac:spMk id="35" creationId="{E853B81E-6818-44A7-553F-9E2C4655DCAA}"/>
          </ac:spMkLst>
        </pc:spChg>
        <pc:spChg chg="mod">
          <ac:chgData name="Asra Aslam" userId="f4a78427-b6e0-474b-9a03-ff02aaa10054" providerId="ADAL" clId="{82A5EEC9-31A7-4B88-8D8C-186934B86253}" dt="2023-05-26T11:14:49.048" v="3" actId="1076"/>
          <ac:spMkLst>
            <pc:docMk/>
            <pc:sldMk cId="2990343545" sldId="1105"/>
            <ac:spMk id="92" creationId="{6A566EA1-B5ED-8E58-52C6-1D4DB464D35A}"/>
          </ac:spMkLst>
        </pc:spChg>
      </pc:sldChg>
    </pc:docChg>
  </pc:docChgLst>
  <pc:docChgLst>
    <pc:chgData name="Asra Aslam" userId="f4a78427-b6e0-474b-9a03-ff02aaa10054" providerId="ADAL" clId="{B08FF972-E8C1-4809-944E-5C4F7654321A}"/>
    <pc:docChg chg="undo custSel modSld">
      <pc:chgData name="Asra Aslam" userId="f4a78427-b6e0-474b-9a03-ff02aaa10054" providerId="ADAL" clId="{B08FF972-E8C1-4809-944E-5C4F7654321A}" dt="2023-04-24T10:53:55.637" v="259" actId="20577"/>
      <pc:docMkLst>
        <pc:docMk/>
      </pc:docMkLst>
      <pc:sldChg chg="modSp mod">
        <pc:chgData name="Asra Aslam" userId="f4a78427-b6e0-474b-9a03-ff02aaa10054" providerId="ADAL" clId="{B08FF972-E8C1-4809-944E-5C4F7654321A}" dt="2023-04-24T10:53:55.637" v="259" actId="20577"/>
        <pc:sldMkLst>
          <pc:docMk/>
          <pc:sldMk cId="1242868994" sldId="261"/>
        </pc:sldMkLst>
        <pc:spChg chg="mod">
          <ac:chgData name="Asra Aslam" userId="f4a78427-b6e0-474b-9a03-ff02aaa10054" providerId="ADAL" clId="{B08FF972-E8C1-4809-944E-5C4F7654321A}" dt="2023-04-24T10:53:55.637" v="259" actId="20577"/>
          <ac:spMkLst>
            <pc:docMk/>
            <pc:sldMk cId="1242868994" sldId="261"/>
            <ac:spMk id="12" creationId="{AC9E7BFA-EEB7-5D68-FD28-67CAE9582623}"/>
          </ac:spMkLst>
        </pc:spChg>
      </pc:sldChg>
      <pc:sldChg chg="modSp mod">
        <pc:chgData name="Asra Aslam" userId="f4a78427-b6e0-474b-9a03-ff02aaa10054" providerId="ADAL" clId="{B08FF972-E8C1-4809-944E-5C4F7654321A}" dt="2023-04-24T10:50:22.777" v="232" actId="6549"/>
        <pc:sldMkLst>
          <pc:docMk/>
          <pc:sldMk cId="4253031168" sldId="266"/>
        </pc:sldMkLst>
        <pc:spChg chg="mod">
          <ac:chgData name="Asra Aslam" userId="f4a78427-b6e0-474b-9a03-ff02aaa10054" providerId="ADAL" clId="{B08FF972-E8C1-4809-944E-5C4F7654321A}" dt="2023-04-24T10:50:22.777" v="232" actId="6549"/>
          <ac:spMkLst>
            <pc:docMk/>
            <pc:sldMk cId="4253031168" sldId="266"/>
            <ac:spMk id="9" creationId="{4BF91A83-32CE-475C-BBFB-5AA7BFA6ECA2}"/>
          </ac:spMkLst>
        </pc:spChg>
      </pc:sldChg>
      <pc:sldChg chg="addSp modSp mod">
        <pc:chgData name="Asra Aslam" userId="f4a78427-b6e0-474b-9a03-ff02aaa10054" providerId="ADAL" clId="{B08FF972-E8C1-4809-944E-5C4F7654321A}" dt="2023-04-24T10:50:42.123" v="234" actId="1076"/>
        <pc:sldMkLst>
          <pc:docMk/>
          <pc:sldMk cId="1075149735" sldId="1108"/>
        </pc:sldMkLst>
        <pc:spChg chg="add mod">
          <ac:chgData name="Asra Aslam" userId="f4a78427-b6e0-474b-9a03-ff02aaa10054" providerId="ADAL" clId="{B08FF972-E8C1-4809-944E-5C4F7654321A}" dt="2023-04-24T10:11:24.524" v="20" actId="20577"/>
          <ac:spMkLst>
            <pc:docMk/>
            <pc:sldMk cId="1075149735" sldId="1108"/>
            <ac:spMk id="4" creationId="{09624412-D63F-E8C6-4823-60D9003072EC}"/>
          </ac:spMkLst>
        </pc:spChg>
        <pc:spChg chg="mod">
          <ac:chgData name="Asra Aslam" userId="f4a78427-b6e0-474b-9a03-ff02aaa10054" providerId="ADAL" clId="{B08FF972-E8C1-4809-944E-5C4F7654321A}" dt="2023-04-24T10:14:16.634" v="22" actId="404"/>
          <ac:spMkLst>
            <pc:docMk/>
            <pc:sldMk cId="1075149735" sldId="1108"/>
            <ac:spMk id="9" creationId="{63465FED-B056-44C9-AF57-8E35FE7AAF4D}"/>
          </ac:spMkLst>
        </pc:spChg>
        <pc:picChg chg="add mod">
          <ac:chgData name="Asra Aslam" userId="f4a78427-b6e0-474b-9a03-ff02aaa10054" providerId="ADAL" clId="{B08FF972-E8C1-4809-944E-5C4F7654321A}" dt="2023-04-24T10:50:42.123" v="234" actId="1076"/>
          <ac:picMkLst>
            <pc:docMk/>
            <pc:sldMk cId="1075149735" sldId="1108"/>
            <ac:picMk id="3" creationId="{366C9325-D0A4-A8F3-EA2C-02BADA33EDBF}"/>
          </ac:picMkLst>
        </pc:picChg>
      </pc:sldChg>
    </pc:docChg>
  </pc:docChgLst>
  <pc:docChgLst>
    <pc:chgData name="Zoe Hancox" userId="efe935c9-4d02-4f4a-854c-615c0008076f" providerId="ADAL" clId="{89FA5AA3-3E39-4CEC-9FDC-8EB11E6F16BD}"/>
    <pc:docChg chg="undo custSel addSld delSld modSld sldOrd">
      <pc:chgData name="Zoe Hancox" userId="efe935c9-4d02-4f4a-854c-615c0008076f" providerId="ADAL" clId="{89FA5AA3-3E39-4CEC-9FDC-8EB11E6F16BD}" dt="2023-02-01T14:23:32.269" v="920" actId="20577"/>
      <pc:docMkLst>
        <pc:docMk/>
      </pc:docMkLst>
      <pc:sldChg chg="addSp delSp modSp mod">
        <pc:chgData name="Zoe Hancox" userId="efe935c9-4d02-4f4a-854c-615c0008076f" providerId="ADAL" clId="{89FA5AA3-3E39-4CEC-9FDC-8EB11E6F16BD}" dt="2023-02-01T12:49:06.675" v="6" actId="20577"/>
        <pc:sldMkLst>
          <pc:docMk/>
          <pc:sldMk cId="1242868994" sldId="261"/>
        </pc:sldMkLst>
        <pc:spChg chg="mod">
          <ac:chgData name="Zoe Hancox" userId="efe935c9-4d02-4f4a-854c-615c0008076f" providerId="ADAL" clId="{89FA5AA3-3E39-4CEC-9FDC-8EB11E6F16BD}" dt="2023-02-01T12:48:54.006" v="5" actId="403"/>
          <ac:spMkLst>
            <pc:docMk/>
            <pc:sldMk cId="1242868994" sldId="261"/>
            <ac:spMk id="2" creationId="{4E1A82F0-AF32-4A15-A9D9-5F7609504651}"/>
          </ac:spMkLst>
        </pc:spChg>
        <pc:spChg chg="del mod">
          <ac:chgData name="Zoe Hancox" userId="efe935c9-4d02-4f4a-854c-615c0008076f" providerId="ADAL" clId="{89FA5AA3-3E39-4CEC-9FDC-8EB11E6F16BD}" dt="2023-02-01T12:48:41.457" v="1" actId="478"/>
          <ac:spMkLst>
            <pc:docMk/>
            <pc:sldMk cId="1242868994" sldId="261"/>
            <ac:spMk id="3" creationId="{6588F96C-E444-4F5E-83B1-5C5AEACD2E1A}"/>
          </ac:spMkLst>
        </pc:spChg>
        <pc:spChg chg="del">
          <ac:chgData name="Zoe Hancox" userId="efe935c9-4d02-4f4a-854c-615c0008076f" providerId="ADAL" clId="{89FA5AA3-3E39-4CEC-9FDC-8EB11E6F16BD}" dt="2023-02-01T12:48:44.035" v="2" actId="478"/>
          <ac:spMkLst>
            <pc:docMk/>
            <pc:sldMk cId="1242868994" sldId="261"/>
            <ac:spMk id="4" creationId="{0237F718-A640-424B-9694-76B283C5C35B}"/>
          </ac:spMkLst>
        </pc:spChg>
        <pc:spChg chg="mod">
          <ac:chgData name="Zoe Hancox" userId="efe935c9-4d02-4f4a-854c-615c0008076f" providerId="ADAL" clId="{89FA5AA3-3E39-4CEC-9FDC-8EB11E6F16BD}" dt="2023-02-01T12:49:06.675" v="6" actId="20577"/>
          <ac:spMkLst>
            <pc:docMk/>
            <pc:sldMk cId="1242868994" sldId="261"/>
            <ac:spMk id="5" creationId="{FF45CB65-196C-40AA-AFC0-F597F0C1128B}"/>
          </ac:spMkLst>
        </pc:spChg>
        <pc:spChg chg="add mod">
          <ac:chgData name="Zoe Hancox" userId="efe935c9-4d02-4f4a-854c-615c0008076f" providerId="ADAL" clId="{89FA5AA3-3E39-4CEC-9FDC-8EB11E6F16BD}" dt="2023-02-01T12:48:41.457" v="1" actId="478"/>
          <ac:spMkLst>
            <pc:docMk/>
            <pc:sldMk cId="1242868994" sldId="261"/>
            <ac:spMk id="7" creationId="{05AC1CF8-3CC4-111A-0193-747C62B186D5}"/>
          </ac:spMkLst>
        </pc:spChg>
        <pc:spChg chg="add mod">
          <ac:chgData name="Zoe Hancox" userId="efe935c9-4d02-4f4a-854c-615c0008076f" providerId="ADAL" clId="{89FA5AA3-3E39-4CEC-9FDC-8EB11E6F16BD}" dt="2023-02-01T12:48:44.035" v="2" actId="478"/>
          <ac:spMkLst>
            <pc:docMk/>
            <pc:sldMk cId="1242868994" sldId="261"/>
            <ac:spMk id="9" creationId="{DE487168-EEDB-457B-0665-29AB6051D208}"/>
          </ac:spMkLst>
        </pc:spChg>
      </pc:sldChg>
      <pc:sldChg chg="del">
        <pc:chgData name="Zoe Hancox" userId="efe935c9-4d02-4f4a-854c-615c0008076f" providerId="ADAL" clId="{89FA5AA3-3E39-4CEC-9FDC-8EB11E6F16BD}" dt="2023-02-01T12:49:19.717" v="7" actId="47"/>
        <pc:sldMkLst>
          <pc:docMk/>
          <pc:sldMk cId="2957159205" sldId="262"/>
        </pc:sldMkLst>
      </pc:sldChg>
      <pc:sldChg chg="modSp">
        <pc:chgData name="Zoe Hancox" userId="efe935c9-4d02-4f4a-854c-615c0008076f" providerId="ADAL" clId="{89FA5AA3-3E39-4CEC-9FDC-8EB11E6F16BD}" dt="2023-02-01T12:57:56.140" v="131" actId="6549"/>
        <pc:sldMkLst>
          <pc:docMk/>
          <pc:sldMk cId="461739086" sldId="263"/>
        </pc:sldMkLst>
        <pc:spChg chg="mod">
          <ac:chgData name="Zoe Hancox" userId="efe935c9-4d02-4f4a-854c-615c0008076f" providerId="ADAL" clId="{89FA5AA3-3E39-4CEC-9FDC-8EB11E6F16BD}" dt="2023-02-01T12:57:56.140" v="131" actId="6549"/>
          <ac:spMkLst>
            <pc:docMk/>
            <pc:sldMk cId="461739086" sldId="263"/>
            <ac:spMk id="3" creationId="{B14F3A67-1519-4566-AF60-CFA6E99A78CB}"/>
          </ac:spMkLst>
        </pc:spChg>
      </pc:sldChg>
      <pc:sldChg chg="addSp delSp modSp mod delAnim modAnim">
        <pc:chgData name="Zoe Hancox" userId="efe935c9-4d02-4f4a-854c-615c0008076f" providerId="ADAL" clId="{89FA5AA3-3E39-4CEC-9FDC-8EB11E6F16BD}" dt="2023-02-01T14:16:40.380" v="865" actId="1076"/>
        <pc:sldMkLst>
          <pc:docMk/>
          <pc:sldMk cId="4072004253" sldId="264"/>
        </pc:sldMkLst>
        <pc:spChg chg="mod">
          <ac:chgData name="Zoe Hancox" userId="efe935c9-4d02-4f4a-854c-615c0008076f" providerId="ADAL" clId="{89FA5AA3-3E39-4CEC-9FDC-8EB11E6F16BD}" dt="2023-02-01T14:04:47.308" v="814" actId="1076"/>
          <ac:spMkLst>
            <pc:docMk/>
            <pc:sldMk cId="4072004253" sldId="264"/>
            <ac:spMk id="3" creationId="{361AA76A-0C58-4A3B-BF3F-0BE524876169}"/>
          </ac:spMkLst>
        </pc:spChg>
        <pc:spChg chg="add mod">
          <ac:chgData name="Zoe Hancox" userId="efe935c9-4d02-4f4a-854c-615c0008076f" providerId="ADAL" clId="{89FA5AA3-3E39-4CEC-9FDC-8EB11E6F16BD}" dt="2023-02-01T13:40:47.936" v="490" actId="1076"/>
          <ac:spMkLst>
            <pc:docMk/>
            <pc:sldMk cId="4072004253" sldId="264"/>
            <ac:spMk id="118" creationId="{57A3F74C-7405-4577-D389-AE7C93604707}"/>
          </ac:spMkLst>
        </pc:spChg>
        <pc:spChg chg="del mod topLvl">
          <ac:chgData name="Zoe Hancox" userId="efe935c9-4d02-4f4a-854c-615c0008076f" providerId="ADAL" clId="{89FA5AA3-3E39-4CEC-9FDC-8EB11E6F16BD}" dt="2023-02-01T13:47:50.275" v="600" actId="478"/>
          <ac:spMkLst>
            <pc:docMk/>
            <pc:sldMk cId="4072004253" sldId="264"/>
            <ac:spMk id="126" creationId="{C546E7C9-3E95-4B8F-ABD5-E629E9FD4F62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27" creationId="{B4B9D7E7-1E87-4A9F-94B4-2FCD985996B3}"/>
          </ac:spMkLst>
        </pc:spChg>
        <pc:spChg chg="mod">
          <ac:chgData name="Zoe Hancox" userId="efe935c9-4d02-4f4a-854c-615c0008076f" providerId="ADAL" clId="{89FA5AA3-3E39-4CEC-9FDC-8EB11E6F16BD}" dt="2023-02-01T14:02:57.816" v="785" actId="20577"/>
          <ac:spMkLst>
            <pc:docMk/>
            <pc:sldMk cId="4072004253" sldId="264"/>
            <ac:spMk id="128" creationId="{A5B7E167-74DB-4AC3-8BDA-625F726B8F6B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29" creationId="{94B3BD69-7FAC-4589-BC0D-2F9ECD697885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30" creationId="{CE58D9F1-FE49-4399-8952-D36DED461AC8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31" creationId="{ECBC67B9-B525-4406-ABFA-43E79B2833C6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32" creationId="{25E1AC57-0B6B-41CA-9188-64AF36F0E5EC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33" creationId="{A8B847FC-C7F1-47CB-978A-668B034866D9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34" creationId="{FCC1F29F-4663-41A5-A691-3A8871D1AA13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35" creationId="{BC80A40E-EF20-4BF5-BB77-C5EE72AC9D1C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36" creationId="{D884C862-9598-4653-9A74-5D6DE9A11969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37" creationId="{50BBED24-7523-4D2A-92C8-82803394234E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38" creationId="{46EF3938-60BB-48CB-9671-5A0C60E01D0F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39" creationId="{8B9AEE2A-FF1F-4CA0-8F24-A501CF3DEBCD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40" creationId="{28B4C0B1-EAE0-4417-BCFB-3359D7316085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41" creationId="{1F9FEC9B-6030-4701-BA2E-9FE3A8ABF02E}"/>
          </ac:spMkLst>
        </pc:spChg>
        <pc:spChg chg="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142" creationId="{01DC4C94-7311-402B-8E27-CB2E073A0E2E}"/>
          </ac:spMkLst>
        </pc:spChg>
        <pc:spChg chg="mod">
          <ac:chgData name="Zoe Hancox" userId="efe935c9-4d02-4f4a-854c-615c0008076f" providerId="ADAL" clId="{89FA5AA3-3E39-4CEC-9FDC-8EB11E6F16BD}" dt="2023-02-01T13:44:48.141" v="552" actId="1076"/>
          <ac:spMkLst>
            <pc:docMk/>
            <pc:sldMk cId="4072004253" sldId="264"/>
            <ac:spMk id="196" creationId="{89298C7B-DD3B-4017-AF81-A2F8A233AC23}"/>
          </ac:spMkLst>
        </pc:spChg>
        <pc:spChg chg="mod">
          <ac:chgData name="Zoe Hancox" userId="efe935c9-4d02-4f4a-854c-615c0008076f" providerId="ADAL" clId="{89FA5AA3-3E39-4CEC-9FDC-8EB11E6F16BD}" dt="2023-02-01T13:50:48.668" v="639" actId="1076"/>
          <ac:spMkLst>
            <pc:docMk/>
            <pc:sldMk cId="4072004253" sldId="264"/>
            <ac:spMk id="197" creationId="{45B68619-1AFA-4840-9B4E-11D72D250D29}"/>
          </ac:spMkLst>
        </pc:spChg>
        <pc:spChg chg="mod">
          <ac:chgData name="Zoe Hancox" userId="efe935c9-4d02-4f4a-854c-615c0008076f" providerId="ADAL" clId="{89FA5AA3-3E39-4CEC-9FDC-8EB11E6F16BD}" dt="2023-02-01T13:50:37.686" v="635" actId="1076"/>
          <ac:spMkLst>
            <pc:docMk/>
            <pc:sldMk cId="4072004253" sldId="264"/>
            <ac:spMk id="198" creationId="{1AA1DC69-9447-42A7-A702-A1E8AEC9E391}"/>
          </ac:spMkLst>
        </pc:spChg>
        <pc:spChg chg="mod">
          <ac:chgData name="Zoe Hancox" userId="efe935c9-4d02-4f4a-854c-615c0008076f" providerId="ADAL" clId="{89FA5AA3-3E39-4CEC-9FDC-8EB11E6F16BD}" dt="2023-02-01T13:40:25.238" v="482" actId="1076"/>
          <ac:spMkLst>
            <pc:docMk/>
            <pc:sldMk cId="4072004253" sldId="264"/>
            <ac:spMk id="199" creationId="{7A2CBBCF-0C31-4D66-9618-D43BFB5F00A2}"/>
          </ac:spMkLst>
        </pc:spChg>
        <pc:spChg chg="mod">
          <ac:chgData name="Zoe Hancox" userId="efe935c9-4d02-4f4a-854c-615c0008076f" providerId="ADAL" clId="{89FA5AA3-3E39-4CEC-9FDC-8EB11E6F16BD}" dt="2023-02-01T13:40:25.238" v="482" actId="1076"/>
          <ac:spMkLst>
            <pc:docMk/>
            <pc:sldMk cId="4072004253" sldId="264"/>
            <ac:spMk id="200" creationId="{8540A2E0-7F13-4280-9C5B-6916BF09AD22}"/>
          </ac:spMkLst>
        </pc:spChg>
        <pc:spChg chg="mod">
          <ac:chgData name="Zoe Hancox" userId="efe935c9-4d02-4f4a-854c-615c0008076f" providerId="ADAL" clId="{89FA5AA3-3E39-4CEC-9FDC-8EB11E6F16BD}" dt="2023-02-01T13:40:25.238" v="482" actId="1076"/>
          <ac:spMkLst>
            <pc:docMk/>
            <pc:sldMk cId="4072004253" sldId="264"/>
            <ac:spMk id="201" creationId="{02324811-63BD-427E-A204-285F0DE88BF0}"/>
          </ac:spMkLst>
        </pc:spChg>
        <pc:spChg chg="mod">
          <ac:chgData name="Zoe Hancox" userId="efe935c9-4d02-4f4a-854c-615c0008076f" providerId="ADAL" clId="{89FA5AA3-3E39-4CEC-9FDC-8EB11E6F16BD}" dt="2023-02-01T13:40:25.238" v="482" actId="1076"/>
          <ac:spMkLst>
            <pc:docMk/>
            <pc:sldMk cId="4072004253" sldId="264"/>
            <ac:spMk id="202" creationId="{694B25F0-74EF-4E84-8BB9-111C1119F77E}"/>
          </ac:spMkLst>
        </pc:spChg>
        <pc:spChg chg="mod">
          <ac:chgData name="Zoe Hancox" userId="efe935c9-4d02-4f4a-854c-615c0008076f" providerId="ADAL" clId="{89FA5AA3-3E39-4CEC-9FDC-8EB11E6F16BD}" dt="2023-02-01T14:06:16.869" v="824" actId="1076"/>
          <ac:spMkLst>
            <pc:docMk/>
            <pc:sldMk cId="4072004253" sldId="264"/>
            <ac:spMk id="207" creationId="{94A3645A-2741-48BB-B396-98F9469D4019}"/>
          </ac:spMkLst>
        </pc:spChg>
        <pc:spChg chg="mod">
          <ac:chgData name="Zoe Hancox" userId="efe935c9-4d02-4f4a-854c-615c0008076f" providerId="ADAL" clId="{89FA5AA3-3E39-4CEC-9FDC-8EB11E6F16BD}" dt="2023-02-01T13:56:48.420" v="682" actId="20577"/>
          <ac:spMkLst>
            <pc:docMk/>
            <pc:sldMk cId="4072004253" sldId="264"/>
            <ac:spMk id="208" creationId="{83EC336D-A2E1-42A0-A089-9FAA00694CCD}"/>
          </ac:spMkLst>
        </pc:spChg>
        <pc:spChg chg="mod">
          <ac:chgData name="Zoe Hancox" userId="efe935c9-4d02-4f4a-854c-615c0008076f" providerId="ADAL" clId="{89FA5AA3-3E39-4CEC-9FDC-8EB11E6F16BD}" dt="2023-02-01T13:43:03.267" v="532" actId="1076"/>
          <ac:spMkLst>
            <pc:docMk/>
            <pc:sldMk cId="4072004253" sldId="264"/>
            <ac:spMk id="209" creationId="{2BD167B8-4F78-4D94-8304-21343C5A6BA9}"/>
          </ac:spMkLst>
        </pc:spChg>
        <pc:spChg chg="mod">
          <ac:chgData name="Zoe Hancox" userId="efe935c9-4d02-4f4a-854c-615c0008076f" providerId="ADAL" clId="{89FA5AA3-3E39-4CEC-9FDC-8EB11E6F16BD}" dt="2023-02-01T14:01:47.971" v="765" actId="1076"/>
          <ac:spMkLst>
            <pc:docMk/>
            <pc:sldMk cId="4072004253" sldId="264"/>
            <ac:spMk id="210" creationId="{C26E964D-D4EA-43ED-BABC-4382FA61CD74}"/>
          </ac:spMkLst>
        </pc:spChg>
        <pc:spChg chg="mod">
          <ac:chgData name="Zoe Hancox" userId="efe935c9-4d02-4f4a-854c-615c0008076f" providerId="ADAL" clId="{89FA5AA3-3E39-4CEC-9FDC-8EB11E6F16BD}" dt="2023-02-01T13:42:43.879" v="528" actId="1076"/>
          <ac:spMkLst>
            <pc:docMk/>
            <pc:sldMk cId="4072004253" sldId="264"/>
            <ac:spMk id="211" creationId="{E581E98D-72CC-4805-B680-9EE53747341D}"/>
          </ac:spMkLst>
        </pc:spChg>
        <pc:spChg chg="del mod">
          <ac:chgData name="Zoe Hancox" userId="efe935c9-4d02-4f4a-854c-615c0008076f" providerId="ADAL" clId="{89FA5AA3-3E39-4CEC-9FDC-8EB11E6F16BD}" dt="2023-02-01T14:16:35.881" v="864" actId="478"/>
          <ac:spMkLst>
            <pc:docMk/>
            <pc:sldMk cId="4072004253" sldId="264"/>
            <ac:spMk id="212" creationId="{900711DF-5338-4ADE-8CAC-7F4FCD4450E7}"/>
          </ac:spMkLst>
        </pc:spChg>
        <pc:spChg chg="mod">
          <ac:chgData name="Zoe Hancox" userId="efe935c9-4d02-4f4a-854c-615c0008076f" providerId="ADAL" clId="{89FA5AA3-3E39-4CEC-9FDC-8EB11E6F16BD}" dt="2023-02-01T13:50:37.686" v="635" actId="1076"/>
          <ac:spMkLst>
            <pc:docMk/>
            <pc:sldMk cId="4072004253" sldId="264"/>
            <ac:spMk id="213" creationId="{F38A4580-BF18-47E2-9A21-61F70ADDA466}"/>
          </ac:spMkLst>
        </pc:spChg>
        <pc:spChg chg="mod">
          <ac:chgData name="Zoe Hancox" userId="efe935c9-4d02-4f4a-854c-615c0008076f" providerId="ADAL" clId="{89FA5AA3-3E39-4CEC-9FDC-8EB11E6F16BD}" dt="2023-02-01T13:50:48.668" v="639" actId="1076"/>
          <ac:spMkLst>
            <pc:docMk/>
            <pc:sldMk cId="4072004253" sldId="264"/>
            <ac:spMk id="214" creationId="{1A1CF3AE-F6CE-43A8-9AB1-5C9CDEC85DF7}"/>
          </ac:spMkLst>
        </pc:spChg>
        <pc:spChg chg="mod">
          <ac:chgData name="Zoe Hancox" userId="efe935c9-4d02-4f4a-854c-615c0008076f" providerId="ADAL" clId="{89FA5AA3-3E39-4CEC-9FDC-8EB11E6F16BD}" dt="2023-02-01T13:44:44.470" v="551" actId="1076"/>
          <ac:spMkLst>
            <pc:docMk/>
            <pc:sldMk cId="4072004253" sldId="264"/>
            <ac:spMk id="215" creationId="{B2C30E6F-D140-41E5-AE91-945C1FF758A2}"/>
          </ac:spMkLst>
        </pc:spChg>
        <pc:spChg chg="mod">
          <ac:chgData name="Zoe Hancox" userId="efe935c9-4d02-4f4a-854c-615c0008076f" providerId="ADAL" clId="{89FA5AA3-3E39-4CEC-9FDC-8EB11E6F16BD}" dt="2023-02-01T13:40:25.238" v="482" actId="1076"/>
          <ac:spMkLst>
            <pc:docMk/>
            <pc:sldMk cId="4072004253" sldId="264"/>
            <ac:spMk id="216" creationId="{C26F8BA5-1A6C-4FAC-959F-C8D8BB669532}"/>
          </ac:spMkLst>
        </pc:spChg>
        <pc:spChg chg="mod">
          <ac:chgData name="Zoe Hancox" userId="efe935c9-4d02-4f4a-854c-615c0008076f" providerId="ADAL" clId="{89FA5AA3-3E39-4CEC-9FDC-8EB11E6F16BD}" dt="2023-02-01T14:06:03.763" v="821" actId="1076"/>
          <ac:spMkLst>
            <pc:docMk/>
            <pc:sldMk cId="4072004253" sldId="264"/>
            <ac:spMk id="217" creationId="{D7EF7A15-A62A-4B45-A6A2-7B4CD59FAEE7}"/>
          </ac:spMkLst>
        </pc:spChg>
        <pc:spChg chg="mod">
          <ac:chgData name="Zoe Hancox" userId="efe935c9-4d02-4f4a-854c-615c0008076f" providerId="ADAL" clId="{89FA5AA3-3E39-4CEC-9FDC-8EB11E6F16BD}" dt="2023-02-01T13:33:41.178" v="379" actId="1076"/>
          <ac:spMkLst>
            <pc:docMk/>
            <pc:sldMk cId="4072004253" sldId="264"/>
            <ac:spMk id="218" creationId="{8F5AC9D2-05B8-462D-B2D2-34AC683C0ED3}"/>
          </ac:spMkLst>
        </pc:spChg>
        <pc:spChg chg="mod">
          <ac:chgData name="Zoe Hancox" userId="efe935c9-4d02-4f4a-854c-615c0008076f" providerId="ADAL" clId="{89FA5AA3-3E39-4CEC-9FDC-8EB11E6F16BD}" dt="2023-02-01T14:04:08.503" v="792" actId="1076"/>
          <ac:spMkLst>
            <pc:docMk/>
            <pc:sldMk cId="4072004253" sldId="264"/>
            <ac:spMk id="219" creationId="{E01954D6-62B5-41E6-8D1D-882ABE6B18C5}"/>
          </ac:spMkLst>
        </pc:spChg>
        <pc:spChg chg="mod">
          <ac:chgData name="Zoe Hancox" userId="efe935c9-4d02-4f4a-854c-615c0008076f" providerId="ADAL" clId="{89FA5AA3-3E39-4CEC-9FDC-8EB11E6F16BD}" dt="2023-02-01T13:59:14.151" v="733" actId="207"/>
          <ac:spMkLst>
            <pc:docMk/>
            <pc:sldMk cId="4072004253" sldId="264"/>
            <ac:spMk id="220" creationId="{654A0158-2045-43B3-A4D2-ADED368AEEEB}"/>
          </ac:spMkLst>
        </pc:spChg>
        <pc:spChg chg="del mod">
          <ac:chgData name="Zoe Hancox" userId="efe935c9-4d02-4f4a-854c-615c0008076f" providerId="ADAL" clId="{89FA5AA3-3E39-4CEC-9FDC-8EB11E6F16BD}" dt="2023-02-01T14:16:01.900" v="858" actId="478"/>
          <ac:spMkLst>
            <pc:docMk/>
            <pc:sldMk cId="4072004253" sldId="264"/>
            <ac:spMk id="221" creationId="{121CC4E0-8766-47F7-8EB2-0F42AAE498BE}"/>
          </ac:spMkLst>
        </pc:spChg>
        <pc:spChg chg="mod">
          <ac:chgData name="Zoe Hancox" userId="efe935c9-4d02-4f4a-854c-615c0008076f" providerId="ADAL" clId="{89FA5AA3-3E39-4CEC-9FDC-8EB11E6F16BD}" dt="2023-02-01T14:07:53.582" v="837" actId="120"/>
          <ac:spMkLst>
            <pc:docMk/>
            <pc:sldMk cId="4072004253" sldId="264"/>
            <ac:spMk id="222" creationId="{75006020-46FD-46F9-AF40-950F722B1B80}"/>
          </ac:spMkLst>
        </pc:spChg>
        <pc:spChg chg="del mod">
          <ac:chgData name="Zoe Hancox" userId="efe935c9-4d02-4f4a-854c-615c0008076f" providerId="ADAL" clId="{89FA5AA3-3E39-4CEC-9FDC-8EB11E6F16BD}" dt="2023-02-01T14:16:19.299" v="861" actId="478"/>
          <ac:spMkLst>
            <pc:docMk/>
            <pc:sldMk cId="4072004253" sldId="264"/>
            <ac:spMk id="223" creationId="{6CBBA78B-B60B-4ABD-8294-27461AF5FE74}"/>
          </ac:spMkLst>
        </pc:spChg>
        <pc:spChg chg="add mod">
          <ac:chgData name="Zoe Hancox" userId="efe935c9-4d02-4f4a-854c-615c0008076f" providerId="ADAL" clId="{89FA5AA3-3E39-4CEC-9FDC-8EB11E6F16BD}" dt="2023-02-01T13:47:58.242" v="601" actId="164"/>
          <ac:spMkLst>
            <pc:docMk/>
            <pc:sldMk cId="4072004253" sldId="264"/>
            <ac:spMk id="232" creationId="{91CA9CA3-D0E7-8997-6112-67E2647FA445}"/>
          </ac:spMkLst>
        </pc:spChg>
        <pc:spChg chg="add mod">
          <ac:chgData name="Zoe Hancox" userId="efe935c9-4d02-4f4a-854c-615c0008076f" providerId="ADAL" clId="{89FA5AA3-3E39-4CEC-9FDC-8EB11E6F16BD}" dt="2023-02-01T13:47:58.242" v="601" actId="164"/>
          <ac:spMkLst>
            <pc:docMk/>
            <pc:sldMk cId="4072004253" sldId="264"/>
            <ac:spMk id="233" creationId="{40BD2E43-D0F8-79B3-CF5E-3CE4471D4628}"/>
          </ac:spMkLst>
        </pc:spChg>
        <pc:spChg chg="add mod">
          <ac:chgData name="Zoe Hancox" userId="efe935c9-4d02-4f4a-854c-615c0008076f" providerId="ADAL" clId="{89FA5AA3-3E39-4CEC-9FDC-8EB11E6F16BD}" dt="2023-02-01T13:47:58.242" v="601" actId="164"/>
          <ac:spMkLst>
            <pc:docMk/>
            <pc:sldMk cId="4072004253" sldId="264"/>
            <ac:spMk id="234" creationId="{EA65B4C6-FAD7-9814-DE7B-94C2F62B406E}"/>
          </ac:spMkLst>
        </pc:spChg>
        <pc:spChg chg="add mod ord">
          <ac:chgData name="Zoe Hancox" userId="efe935c9-4d02-4f4a-854c-615c0008076f" providerId="ADAL" clId="{89FA5AA3-3E39-4CEC-9FDC-8EB11E6F16BD}" dt="2023-02-01T13:47:58.242" v="601" actId="164"/>
          <ac:spMkLst>
            <pc:docMk/>
            <pc:sldMk cId="4072004253" sldId="264"/>
            <ac:spMk id="235" creationId="{8119493C-A8DD-00E4-4473-714820C0D5CF}"/>
          </ac:spMkLst>
        </pc:spChg>
        <pc:spChg chg="add 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236" creationId="{A1E2A11F-F033-A91B-6E29-04D97792D409}"/>
          </ac:spMkLst>
        </pc:spChg>
        <pc:spChg chg="add mod">
          <ac:chgData name="Zoe Hancox" userId="efe935c9-4d02-4f4a-854c-615c0008076f" providerId="ADAL" clId="{89FA5AA3-3E39-4CEC-9FDC-8EB11E6F16BD}" dt="2023-02-01T13:45:30.774" v="557" actId="571"/>
          <ac:spMkLst>
            <pc:docMk/>
            <pc:sldMk cId="4072004253" sldId="264"/>
            <ac:spMk id="237" creationId="{5D83E77F-E1DC-2B80-3F52-20231D4FC198}"/>
          </ac:spMkLst>
        </pc:spChg>
        <pc:spChg chg="add mod ord">
          <ac:chgData name="Zoe Hancox" userId="efe935c9-4d02-4f4a-854c-615c0008076f" providerId="ADAL" clId="{89FA5AA3-3E39-4CEC-9FDC-8EB11E6F16BD}" dt="2023-02-01T13:48:23.080" v="605" actId="1038"/>
          <ac:spMkLst>
            <pc:docMk/>
            <pc:sldMk cId="4072004253" sldId="264"/>
            <ac:spMk id="238" creationId="{347C371F-3164-2E35-8412-261E7CD451F6}"/>
          </ac:spMkLst>
        </pc:spChg>
        <pc:spChg chg="add mod ord">
          <ac:chgData name="Zoe Hancox" userId="efe935c9-4d02-4f4a-854c-615c0008076f" providerId="ADAL" clId="{89FA5AA3-3E39-4CEC-9FDC-8EB11E6F16BD}" dt="2023-02-01T14:03:02.002" v="787" actId="20577"/>
          <ac:spMkLst>
            <pc:docMk/>
            <pc:sldMk cId="4072004253" sldId="264"/>
            <ac:spMk id="239" creationId="{FDD30D0F-8A5B-0003-D080-F50DAB412C0E}"/>
          </ac:spMkLst>
        </pc:spChg>
        <pc:spChg chg="add mod ord">
          <ac:chgData name="Zoe Hancox" userId="efe935c9-4d02-4f4a-854c-615c0008076f" providerId="ADAL" clId="{89FA5AA3-3E39-4CEC-9FDC-8EB11E6F16BD}" dt="2023-02-01T13:47:58.242" v="601" actId="164"/>
          <ac:spMkLst>
            <pc:docMk/>
            <pc:sldMk cId="4072004253" sldId="264"/>
            <ac:spMk id="240" creationId="{5898266E-78CA-C59B-FCD1-D60732B4C8D9}"/>
          </ac:spMkLst>
        </pc:spChg>
        <pc:spChg chg="add mod ord">
          <ac:chgData name="Zoe Hancox" userId="efe935c9-4d02-4f4a-854c-615c0008076f" providerId="ADAL" clId="{89FA5AA3-3E39-4CEC-9FDC-8EB11E6F16BD}" dt="2023-02-01T13:47:58.242" v="601" actId="164"/>
          <ac:spMkLst>
            <pc:docMk/>
            <pc:sldMk cId="4072004253" sldId="264"/>
            <ac:spMk id="241" creationId="{EEF9B8C8-E326-8320-80EF-BFF9BB4D9DF2}"/>
          </ac:spMkLst>
        </pc:spChg>
        <pc:spChg chg="add mod ord">
          <ac:chgData name="Zoe Hancox" userId="efe935c9-4d02-4f4a-854c-615c0008076f" providerId="ADAL" clId="{89FA5AA3-3E39-4CEC-9FDC-8EB11E6F16BD}" dt="2023-02-01T13:48:39.009" v="612" actId="1037"/>
          <ac:spMkLst>
            <pc:docMk/>
            <pc:sldMk cId="4072004253" sldId="264"/>
            <ac:spMk id="242" creationId="{0711C5F2-D888-58C6-2EB6-2A452D13642A}"/>
          </ac:spMkLst>
        </pc:spChg>
        <pc:spChg chg="mod">
          <ac:chgData name="Zoe Hancox" userId="efe935c9-4d02-4f4a-854c-615c0008076f" providerId="ADAL" clId="{89FA5AA3-3E39-4CEC-9FDC-8EB11E6F16BD}" dt="2023-02-01T13:49:06.144" v="616" actId="1035"/>
          <ac:spMkLst>
            <pc:docMk/>
            <pc:sldMk cId="4072004253" sldId="264"/>
            <ac:spMk id="245" creationId="{B7DA5A8C-18CB-D601-719C-DCD15CB938D1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46" creationId="{97231894-8B71-ED75-05A7-35D8A31B2B70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47" creationId="{CF2D962C-EDD8-27AD-AE0B-9B904BA55E27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48" creationId="{3B93BD67-F769-96BC-A9A8-69946D3089E7}"/>
          </ac:spMkLst>
        </pc:spChg>
        <pc:spChg chg="mod">
          <ac:chgData name="Zoe Hancox" userId="efe935c9-4d02-4f4a-854c-615c0008076f" providerId="ADAL" clId="{89FA5AA3-3E39-4CEC-9FDC-8EB11E6F16BD}" dt="2023-02-01T13:49:34.229" v="624" actId="1035"/>
          <ac:spMkLst>
            <pc:docMk/>
            <pc:sldMk cId="4072004253" sldId="264"/>
            <ac:spMk id="249" creationId="{CB109262-FB81-9D3F-D667-0FA328E3B3D0}"/>
          </ac:spMkLst>
        </pc:spChg>
        <pc:spChg chg="mod">
          <ac:chgData name="Zoe Hancox" userId="efe935c9-4d02-4f4a-854c-615c0008076f" providerId="ADAL" clId="{89FA5AA3-3E39-4CEC-9FDC-8EB11E6F16BD}" dt="2023-02-01T14:02:42.140" v="781" actId="20577"/>
          <ac:spMkLst>
            <pc:docMk/>
            <pc:sldMk cId="4072004253" sldId="264"/>
            <ac:spMk id="251" creationId="{2CA5D84A-3192-418E-772C-2CD9F55426B8}"/>
          </ac:spMkLst>
        </pc:spChg>
        <pc:spChg chg="mod">
          <ac:chgData name="Zoe Hancox" userId="efe935c9-4d02-4f4a-854c-615c0008076f" providerId="ADAL" clId="{89FA5AA3-3E39-4CEC-9FDC-8EB11E6F16BD}" dt="2023-02-01T14:02:37.048" v="779" actId="20577"/>
          <ac:spMkLst>
            <pc:docMk/>
            <pc:sldMk cId="4072004253" sldId="264"/>
            <ac:spMk id="252" creationId="{E70AD2C9-627C-2123-A5D3-7014E115FE6B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53" creationId="{C5D292FA-9BB0-EFAF-E9CF-2848A8EA0D56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54" creationId="{8A7B161C-04F0-AD04-7A58-ED01C62FF254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55" creationId="{5BFF5D0F-0F47-2970-7511-CF7AF46C14DB}"/>
          </ac:spMkLst>
        </pc:spChg>
        <pc:spChg chg="mod">
          <ac:chgData name="Zoe Hancox" userId="efe935c9-4d02-4f4a-854c-615c0008076f" providerId="ADAL" clId="{89FA5AA3-3E39-4CEC-9FDC-8EB11E6F16BD}" dt="2023-02-01T14:01:13.379" v="755" actId="20577"/>
          <ac:spMkLst>
            <pc:docMk/>
            <pc:sldMk cId="4072004253" sldId="264"/>
            <ac:spMk id="256" creationId="{365275AD-A2A8-55B6-DFFA-90452008DA53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57" creationId="{14C98DE9-6662-A574-6164-8754FFE10987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58" creationId="{74486C08-64C0-94A6-67C2-1487FC30ACCF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59" creationId="{C5AB5472-3C4E-35F6-87D4-F8D73F7F7D73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60" creationId="{75E59CC1-E0F7-3CA7-70CE-CD8A3CBEFF83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61" creationId="{17FFC9BD-72B3-1C9E-E3EC-C50C395F589D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62" creationId="{99FDDA3D-544F-AF9D-9611-8A21571562CB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63" creationId="{6816D47A-9EF1-2DDC-E32B-564B3B831175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64" creationId="{F45F1D10-657C-8AF4-4FCF-CB8C0A90A500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65" creationId="{B06F0CD9-971B-F26E-BD48-5CACB95D9A45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66" creationId="{AC897321-3425-E406-1BC6-85E547313F2C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67" creationId="{50676079-7A90-0DA3-BDAC-F9CE22EAFBE8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68" creationId="{E3E9DCCA-F4AF-C582-C115-6B797D40B7EC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69" creationId="{8995B687-5D41-9391-403F-562A7C1373AB}"/>
          </ac:spMkLst>
        </pc:spChg>
        <pc:spChg chg="mod">
          <ac:chgData name="Zoe Hancox" userId="efe935c9-4d02-4f4a-854c-615c0008076f" providerId="ADAL" clId="{89FA5AA3-3E39-4CEC-9FDC-8EB11E6F16BD}" dt="2023-02-01T13:49:01.557" v="615" actId="207"/>
          <ac:spMkLst>
            <pc:docMk/>
            <pc:sldMk cId="4072004253" sldId="264"/>
            <ac:spMk id="270" creationId="{C5853F0B-01AA-23DE-43B2-49DAD2FC5B74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72" creationId="{99C478B1-190F-C50E-5F11-C3860219979B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73" creationId="{40D08487-491F-B97F-2B69-021253D973E4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74" creationId="{09C45C8E-A0AB-21A2-E2EF-7CA772335187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75" creationId="{AE05FD3D-67AE-33DB-54BE-6FD13C34327C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76" creationId="{9DBF0AC1-6A41-38FD-2D26-F6C85A1E9EB2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78" creationId="{F9C33791-807F-C973-4ECE-319D5B35153B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79" creationId="{4C16D16B-8490-DDF2-B000-06DC95BA8026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80" creationId="{677C0179-FFB4-E305-3D7E-2EEC1C1CD7E5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81" creationId="{C4E2910B-BC64-11F1-0082-4E3327088EE9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82" creationId="{8DF7FA94-E054-A91F-9E31-1074B8B4ED20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83" creationId="{86AE56DD-9084-110A-DF37-6771D112583F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84" creationId="{137D3182-4573-5629-147D-36D076160C7A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85" creationId="{C22142AB-26D6-5D5C-6631-29751282F0FC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86" creationId="{CFF8A841-0701-EC97-0CC8-3B16A8271C6D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87" creationId="{9CC54D53-26FF-DDE1-38BE-5BB5E2C73E4A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88" creationId="{F8E95B8C-F2E9-8EF5-73CB-A793CA5705DB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89" creationId="{69C7A39B-8E10-0F63-8618-3CA4AEECB69B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90" creationId="{7E04A772-1A50-EB39-920D-BDA498307195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91" creationId="{BEA70279-A36A-E12A-C606-BDDD494D13AC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92" creationId="{B91468D4-DCDE-4BDB-5642-6B1B2A69056E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93" creationId="{4D2CCF1F-FB62-638E-58B5-B811A9BC7C18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94" creationId="{5C3A64CB-C00C-51CE-D0D0-49192F82A345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95" creationId="{4158D78F-1C4E-D90C-184D-99F9F5E53C41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96" creationId="{E09BBCAC-A0E8-996E-0F3F-BE900CBA922E}"/>
          </ac:spMkLst>
        </pc:spChg>
        <pc:spChg chg="mod">
          <ac:chgData name="Zoe Hancox" userId="efe935c9-4d02-4f4a-854c-615c0008076f" providerId="ADAL" clId="{89FA5AA3-3E39-4CEC-9FDC-8EB11E6F16BD}" dt="2023-02-01T13:49:18.179" v="618"/>
          <ac:spMkLst>
            <pc:docMk/>
            <pc:sldMk cId="4072004253" sldId="264"/>
            <ac:spMk id="297" creationId="{244A6BF4-557E-628A-3BC8-7E8A32A72CB4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299" creationId="{EB8D796B-0AAB-572C-51DC-82FA35256569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00" creationId="{F826E173-B2B6-2E3E-F856-BDAC6C84CEFF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01" creationId="{E82AB8BB-D3AF-6C74-F5F9-4AACFB8C87E2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02" creationId="{2E8BB2A5-4DC0-56EA-8598-1842564D5475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03" creationId="{64FFEBA2-696B-65D1-836D-7291C94F3CCE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05" creationId="{02C1CAD9-6DFE-B079-E9C4-BC0CC000EFF5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06" creationId="{7680F1FA-9E1E-346E-3F2F-E6023F5890FB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07" creationId="{384D53C0-34A4-1E70-9F23-31E483778147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08" creationId="{5ECBD029-6AC3-C1AC-4327-403EB3C73E31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09" creationId="{9208D514-A244-560D-D20E-E3DD9089EFAD}"/>
          </ac:spMkLst>
        </pc:spChg>
        <pc:spChg chg="mod">
          <ac:chgData name="Zoe Hancox" userId="efe935c9-4d02-4f4a-854c-615c0008076f" providerId="ADAL" clId="{89FA5AA3-3E39-4CEC-9FDC-8EB11E6F16BD}" dt="2023-02-01T14:00:58.016" v="753" actId="20577"/>
          <ac:spMkLst>
            <pc:docMk/>
            <pc:sldMk cId="4072004253" sldId="264"/>
            <ac:spMk id="310" creationId="{12BFF489-BA62-5125-6D95-67B14BF0BDD7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11" creationId="{0FA9D428-C570-D7B4-371F-AA0CB60A1708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12" creationId="{CDD71FD7-2ED2-1354-CC4B-0EC556552D29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13" creationId="{491647B6-5839-3F17-A999-7B1B392770A7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14" creationId="{E6E7A312-34CA-817D-2617-4CB1382097DC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15" creationId="{3DEE2DC9-D1CF-E4B4-0F52-E8CACE659138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16" creationId="{B880FB7E-0C51-2D3C-C48F-83670EA3F94E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17" creationId="{727B4228-488A-84D8-415F-F0269398F8A8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18" creationId="{9F027314-F5FC-DB17-DB82-854427FFFDA4}"/>
          </ac:spMkLst>
        </pc:spChg>
        <pc:spChg chg="mod">
          <ac:chgData name="Zoe Hancox" userId="efe935c9-4d02-4f4a-854c-615c0008076f" providerId="ADAL" clId="{89FA5AA3-3E39-4CEC-9FDC-8EB11E6F16BD}" dt="2023-02-01T14:00:47.940" v="749" actId="20577"/>
          <ac:spMkLst>
            <pc:docMk/>
            <pc:sldMk cId="4072004253" sldId="264"/>
            <ac:spMk id="319" creationId="{FE19FF7E-3126-29EC-920B-56454B0D71D3}"/>
          </ac:spMkLst>
        </pc:spChg>
        <pc:spChg chg="mod">
          <ac:chgData name="Zoe Hancox" userId="efe935c9-4d02-4f4a-854c-615c0008076f" providerId="ADAL" clId="{89FA5AA3-3E39-4CEC-9FDC-8EB11E6F16BD}" dt="2023-02-01T14:00:53.876" v="751" actId="20577"/>
          <ac:spMkLst>
            <pc:docMk/>
            <pc:sldMk cId="4072004253" sldId="264"/>
            <ac:spMk id="320" creationId="{31BDB36F-AD49-E51F-40E2-0A822C148BDA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21" creationId="{AB4BF30F-8181-7479-4BA0-263CB39917A0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22" creationId="{9B9F6C27-4E79-2CF7-6F6B-5680C2AC4C00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23" creationId="{75B46D9F-60CD-474D-DE5F-653CB68BAE92}"/>
          </ac:spMkLst>
        </pc:spChg>
        <pc:spChg chg="mod">
          <ac:chgData name="Zoe Hancox" userId="efe935c9-4d02-4f4a-854c-615c0008076f" providerId="ADAL" clId="{89FA5AA3-3E39-4CEC-9FDC-8EB11E6F16BD}" dt="2023-02-01T13:50:04.818" v="627" actId="207"/>
          <ac:spMkLst>
            <pc:docMk/>
            <pc:sldMk cId="4072004253" sldId="264"/>
            <ac:spMk id="324" creationId="{78C79F9E-40CC-A076-3632-778921A8AAF0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26" creationId="{19D53F81-8F82-6F9C-7CBB-A09414A029D3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27" creationId="{0C8107FF-D78B-F9B4-2068-36D623AE9118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28" creationId="{6278341E-16C7-E868-44A5-8EB4B7CA2B0C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29" creationId="{2BAFAFA4-7C41-BDC9-ED1B-634A1B6D3C67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30" creationId="{1D62E1F7-FA6B-1BE1-CA9A-ED2148F057F8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32" creationId="{5BA31A09-626F-533C-739A-9258D6F10C30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33" creationId="{F939DF10-757F-E97C-65AD-6614313F07F0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34" creationId="{B7BC8911-E41C-0C85-E37C-AEF7217F5449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35" creationId="{95A939A0-6EF9-C9B5-EAF9-ABFF6E8A2A0F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36" creationId="{123F4708-0A98-49E4-8382-AAC176CC7475}"/>
          </ac:spMkLst>
        </pc:spChg>
        <pc:spChg chg="mod">
          <ac:chgData name="Zoe Hancox" userId="efe935c9-4d02-4f4a-854c-615c0008076f" providerId="ADAL" clId="{89FA5AA3-3E39-4CEC-9FDC-8EB11E6F16BD}" dt="2023-02-01T14:00:20.501" v="743" actId="20577"/>
          <ac:spMkLst>
            <pc:docMk/>
            <pc:sldMk cId="4072004253" sldId="264"/>
            <ac:spMk id="337" creationId="{3778F0C6-C7DA-63F0-CCC6-FF96116A53BE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38" creationId="{413EE191-6894-AF7B-DBEA-9D41EB727AB8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39" creationId="{BB914495-4217-D5EE-BE76-A22AD459800F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40" creationId="{47832186-F749-D399-894F-6355D510704F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41" creationId="{ECC9800C-9C89-A6FD-41BD-C25AB655B5B4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42" creationId="{EA5C4EB4-1FCA-884F-1AC6-B7C0D5C2EEBF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43" creationId="{161A98CD-6551-2B12-1DC9-A97774FBDC92}"/>
          </ac:spMkLst>
        </pc:spChg>
        <pc:spChg chg="mod">
          <ac:chgData name="Zoe Hancox" userId="efe935c9-4d02-4f4a-854c-615c0008076f" providerId="ADAL" clId="{89FA5AA3-3E39-4CEC-9FDC-8EB11E6F16BD}" dt="2023-02-01T14:00:31.177" v="745" actId="20577"/>
          <ac:spMkLst>
            <pc:docMk/>
            <pc:sldMk cId="4072004253" sldId="264"/>
            <ac:spMk id="344" creationId="{5B5FB088-3FCA-8E8C-CF3F-B19090A320A6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45" creationId="{F9A3941C-37D5-1AB0-629E-2783ECB3EF6B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46" creationId="{7B01D2B5-E9A5-BF1C-D6B3-B550A6254EDF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47" creationId="{215E0334-079B-F683-3AFE-6180507B92C3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48" creationId="{9B05FCE9-F0C6-C9B8-B90F-318099267355}"/>
          </ac:spMkLst>
        </pc:spChg>
        <pc:spChg chg="mod">
          <ac:chgData name="Zoe Hancox" userId="efe935c9-4d02-4f4a-854c-615c0008076f" providerId="ADAL" clId="{89FA5AA3-3E39-4CEC-9FDC-8EB11E6F16BD}" dt="2023-02-01T14:00:36.035" v="747" actId="20577"/>
          <ac:spMkLst>
            <pc:docMk/>
            <pc:sldMk cId="4072004253" sldId="264"/>
            <ac:spMk id="349" creationId="{A9154E91-1CFD-4499-B8A3-B69C22A127A0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50" creationId="{21208A0D-8A64-BB77-B589-83087AB3A4A5}"/>
          </ac:spMkLst>
        </pc:spChg>
        <pc:spChg chg="mod">
          <ac:chgData name="Zoe Hancox" userId="efe935c9-4d02-4f4a-854c-615c0008076f" providerId="ADAL" clId="{89FA5AA3-3E39-4CEC-9FDC-8EB11E6F16BD}" dt="2023-02-01T13:50:28.360" v="632" actId="207"/>
          <ac:spMkLst>
            <pc:docMk/>
            <pc:sldMk cId="4072004253" sldId="264"/>
            <ac:spMk id="351" creationId="{DB959109-00D5-2375-ED4E-F628479D57CE}"/>
          </ac:spMkLst>
        </pc:spChg>
        <pc:spChg chg="add mod">
          <ac:chgData name="Zoe Hancox" userId="efe935c9-4d02-4f4a-854c-615c0008076f" providerId="ADAL" clId="{89FA5AA3-3E39-4CEC-9FDC-8EB11E6F16BD}" dt="2023-02-01T13:51:58.917" v="657" actId="1076"/>
          <ac:spMkLst>
            <pc:docMk/>
            <pc:sldMk cId="4072004253" sldId="264"/>
            <ac:spMk id="352" creationId="{E231CA91-84C8-48DC-AB0A-11EAB3687846}"/>
          </ac:spMkLst>
        </pc:spChg>
        <pc:spChg chg="add mod">
          <ac:chgData name="Zoe Hancox" userId="efe935c9-4d02-4f4a-854c-615c0008076f" providerId="ADAL" clId="{89FA5AA3-3E39-4CEC-9FDC-8EB11E6F16BD}" dt="2023-02-01T13:56:32.674" v="679" actId="1076"/>
          <ac:spMkLst>
            <pc:docMk/>
            <pc:sldMk cId="4072004253" sldId="264"/>
            <ac:spMk id="353" creationId="{6CCB266B-20F2-EA79-6609-8B9C0DA10CD2}"/>
          </ac:spMkLst>
        </pc:spChg>
        <pc:spChg chg="add mod">
          <ac:chgData name="Zoe Hancox" userId="efe935c9-4d02-4f4a-854c-615c0008076f" providerId="ADAL" clId="{89FA5AA3-3E39-4CEC-9FDC-8EB11E6F16BD}" dt="2023-02-01T13:59:42.988" v="738" actId="207"/>
          <ac:spMkLst>
            <pc:docMk/>
            <pc:sldMk cId="4072004253" sldId="264"/>
            <ac:spMk id="354" creationId="{DB7D1908-2C82-D63A-C827-E0C2616F07C9}"/>
          </ac:spMkLst>
        </pc:spChg>
        <pc:spChg chg="add mod">
          <ac:chgData name="Zoe Hancox" userId="efe935c9-4d02-4f4a-854c-615c0008076f" providerId="ADAL" clId="{89FA5AA3-3E39-4CEC-9FDC-8EB11E6F16BD}" dt="2023-02-01T13:59:56.157" v="739" actId="207"/>
          <ac:spMkLst>
            <pc:docMk/>
            <pc:sldMk cId="4072004253" sldId="264"/>
            <ac:spMk id="355" creationId="{FE135405-0213-049C-DFB4-8BD383CEC627}"/>
          </ac:spMkLst>
        </pc:spChg>
        <pc:spChg chg="add mod">
          <ac:chgData name="Zoe Hancox" userId="efe935c9-4d02-4f4a-854c-615c0008076f" providerId="ADAL" clId="{89FA5AA3-3E39-4CEC-9FDC-8EB11E6F16BD}" dt="2023-02-01T14:02:14.042" v="775" actId="1036"/>
          <ac:spMkLst>
            <pc:docMk/>
            <pc:sldMk cId="4072004253" sldId="264"/>
            <ac:spMk id="362" creationId="{20BF2D82-B060-D525-2F48-87CD374D198E}"/>
          </ac:spMkLst>
        </pc:spChg>
        <pc:spChg chg="add mod">
          <ac:chgData name="Zoe Hancox" userId="efe935c9-4d02-4f4a-854c-615c0008076f" providerId="ADAL" clId="{89FA5AA3-3E39-4CEC-9FDC-8EB11E6F16BD}" dt="2023-02-01T14:16:40.380" v="865" actId="1076"/>
          <ac:spMkLst>
            <pc:docMk/>
            <pc:sldMk cId="4072004253" sldId="264"/>
            <ac:spMk id="367" creationId="{94A0B2C1-917C-45B1-FF59-F701CAFEC47F}"/>
          </ac:spMkLst>
        </pc:spChg>
        <pc:spChg chg="add mod">
          <ac:chgData name="Zoe Hancox" userId="efe935c9-4d02-4f4a-854c-615c0008076f" providerId="ADAL" clId="{89FA5AA3-3E39-4CEC-9FDC-8EB11E6F16BD}" dt="2023-02-01T14:16:10.473" v="859" actId="1076"/>
          <ac:spMkLst>
            <pc:docMk/>
            <pc:sldMk cId="4072004253" sldId="264"/>
            <ac:spMk id="370" creationId="{E87587C9-6833-41EB-2BA4-3212C36D6EC7}"/>
          </ac:spMkLst>
        </pc:spChg>
        <pc:spChg chg="add mod">
          <ac:chgData name="Zoe Hancox" userId="efe935c9-4d02-4f4a-854c-615c0008076f" providerId="ADAL" clId="{89FA5AA3-3E39-4CEC-9FDC-8EB11E6F16BD}" dt="2023-02-01T14:16:24.907" v="862" actId="1076"/>
          <ac:spMkLst>
            <pc:docMk/>
            <pc:sldMk cId="4072004253" sldId="264"/>
            <ac:spMk id="371" creationId="{380FEFE9-0DB9-970B-FEF9-8C75CC772912}"/>
          </ac:spMkLst>
        </pc:spChg>
        <pc:grpChg chg="del mod">
          <ac:chgData name="Zoe Hancox" userId="efe935c9-4d02-4f4a-854c-615c0008076f" providerId="ADAL" clId="{89FA5AA3-3E39-4CEC-9FDC-8EB11E6F16BD}" dt="2023-02-01T13:47:50.275" v="600" actId="478"/>
          <ac:grpSpMkLst>
            <pc:docMk/>
            <pc:sldMk cId="4072004253" sldId="264"/>
            <ac:grpSpMk id="124" creationId="{F6A3A722-7D9C-4246-A84A-CCE23F2A1940}"/>
          </ac:grpSpMkLst>
        </pc:grpChg>
        <pc:grpChg chg="mod topLvl">
          <ac:chgData name="Zoe Hancox" userId="efe935c9-4d02-4f4a-854c-615c0008076f" providerId="ADAL" clId="{89FA5AA3-3E39-4CEC-9FDC-8EB11E6F16BD}" dt="2023-02-01T13:47:58.242" v="601" actId="164"/>
          <ac:grpSpMkLst>
            <pc:docMk/>
            <pc:sldMk cId="4072004253" sldId="264"/>
            <ac:grpSpMk id="125" creationId="{39F33552-3D12-4645-AB11-C874CAD96D9D}"/>
          </ac:grpSpMkLst>
        </pc:grpChg>
        <pc:grpChg chg="del mod">
          <ac:chgData name="Zoe Hancox" userId="efe935c9-4d02-4f4a-854c-615c0008076f" providerId="ADAL" clId="{89FA5AA3-3E39-4CEC-9FDC-8EB11E6F16BD}" dt="2023-02-01T13:49:16.501" v="617" actId="478"/>
          <ac:grpSpMkLst>
            <pc:docMk/>
            <pc:sldMk cId="4072004253" sldId="264"/>
            <ac:grpSpMk id="143" creationId="{FC0EC8FA-DC17-4513-88BD-7030BCF7D5D5}"/>
          </ac:grpSpMkLst>
        </pc:grpChg>
        <pc:grpChg chg="del mod">
          <ac:chgData name="Zoe Hancox" userId="efe935c9-4d02-4f4a-854c-615c0008076f" providerId="ADAL" clId="{89FA5AA3-3E39-4CEC-9FDC-8EB11E6F16BD}" dt="2023-02-01T13:50:07.505" v="629" actId="478"/>
          <ac:grpSpMkLst>
            <pc:docMk/>
            <pc:sldMk cId="4072004253" sldId="264"/>
            <ac:grpSpMk id="160" creationId="{CEEDD825-BEC9-4BE1-838B-243221AD63FA}"/>
          </ac:grpSpMkLst>
        </pc:grpChg>
        <pc:grpChg chg="del mod">
          <ac:chgData name="Zoe Hancox" userId="efe935c9-4d02-4f4a-854c-615c0008076f" providerId="ADAL" clId="{89FA5AA3-3E39-4CEC-9FDC-8EB11E6F16BD}" dt="2023-02-01T13:50:31.125" v="634" actId="478"/>
          <ac:grpSpMkLst>
            <pc:docMk/>
            <pc:sldMk cId="4072004253" sldId="264"/>
            <ac:grpSpMk id="179" creationId="{C37E57B7-099D-4FD9-9A25-FAD57EE60565}"/>
          </ac:grpSpMkLst>
        </pc:grpChg>
        <pc:grpChg chg="add mod">
          <ac:chgData name="Zoe Hancox" userId="efe935c9-4d02-4f4a-854c-615c0008076f" providerId="ADAL" clId="{89FA5AA3-3E39-4CEC-9FDC-8EB11E6F16BD}" dt="2023-02-01T13:47:58.242" v="601" actId="164"/>
          <ac:grpSpMkLst>
            <pc:docMk/>
            <pc:sldMk cId="4072004253" sldId="264"/>
            <ac:grpSpMk id="243" creationId="{827CD12D-2F9E-FE56-760E-86D5F3F33ADE}"/>
          </ac:grpSpMkLst>
        </pc:grpChg>
        <pc:grpChg chg="add mod">
          <ac:chgData name="Zoe Hancox" userId="efe935c9-4d02-4f4a-854c-615c0008076f" providerId="ADAL" clId="{89FA5AA3-3E39-4CEC-9FDC-8EB11E6F16BD}" dt="2023-02-01T14:08:46.581" v="844" actId="1076"/>
          <ac:grpSpMkLst>
            <pc:docMk/>
            <pc:sldMk cId="4072004253" sldId="264"/>
            <ac:grpSpMk id="244" creationId="{D49BB624-C5BB-8A55-AD36-39AC9D7202FA}"/>
          </ac:grpSpMkLst>
        </pc:grpChg>
        <pc:grpChg chg="mod">
          <ac:chgData name="Zoe Hancox" userId="efe935c9-4d02-4f4a-854c-615c0008076f" providerId="ADAL" clId="{89FA5AA3-3E39-4CEC-9FDC-8EB11E6F16BD}" dt="2023-02-01T13:49:01.557" v="615" actId="207"/>
          <ac:grpSpMkLst>
            <pc:docMk/>
            <pc:sldMk cId="4072004253" sldId="264"/>
            <ac:grpSpMk id="250" creationId="{C3AF0625-D0D3-4A7D-1EE4-A5C41C5EEB98}"/>
          </ac:grpSpMkLst>
        </pc:grpChg>
        <pc:grpChg chg="add del mod">
          <ac:chgData name="Zoe Hancox" userId="efe935c9-4d02-4f4a-854c-615c0008076f" providerId="ADAL" clId="{89FA5AA3-3E39-4CEC-9FDC-8EB11E6F16BD}" dt="2023-02-01T13:49:20.772" v="619" actId="478"/>
          <ac:grpSpMkLst>
            <pc:docMk/>
            <pc:sldMk cId="4072004253" sldId="264"/>
            <ac:grpSpMk id="271" creationId="{0D5CCFDA-181A-857C-3E98-761375988A50}"/>
          </ac:grpSpMkLst>
        </pc:grpChg>
        <pc:grpChg chg="mod">
          <ac:chgData name="Zoe Hancox" userId="efe935c9-4d02-4f4a-854c-615c0008076f" providerId="ADAL" clId="{89FA5AA3-3E39-4CEC-9FDC-8EB11E6F16BD}" dt="2023-02-01T13:49:18.179" v="618"/>
          <ac:grpSpMkLst>
            <pc:docMk/>
            <pc:sldMk cId="4072004253" sldId="264"/>
            <ac:grpSpMk id="277" creationId="{4047A076-2D11-7C2A-ED25-022816F7F094}"/>
          </ac:grpSpMkLst>
        </pc:grpChg>
        <pc:grpChg chg="add mod">
          <ac:chgData name="Zoe Hancox" userId="efe935c9-4d02-4f4a-854c-615c0008076f" providerId="ADAL" clId="{89FA5AA3-3E39-4CEC-9FDC-8EB11E6F16BD}" dt="2023-02-01T13:50:04.818" v="627" actId="207"/>
          <ac:grpSpMkLst>
            <pc:docMk/>
            <pc:sldMk cId="4072004253" sldId="264"/>
            <ac:grpSpMk id="298" creationId="{1481D9F4-6CAA-7479-2E5C-551B0B638F3C}"/>
          </ac:grpSpMkLst>
        </pc:grpChg>
        <pc:grpChg chg="mod">
          <ac:chgData name="Zoe Hancox" userId="efe935c9-4d02-4f4a-854c-615c0008076f" providerId="ADAL" clId="{89FA5AA3-3E39-4CEC-9FDC-8EB11E6F16BD}" dt="2023-02-01T13:50:04.818" v="627" actId="207"/>
          <ac:grpSpMkLst>
            <pc:docMk/>
            <pc:sldMk cId="4072004253" sldId="264"/>
            <ac:grpSpMk id="304" creationId="{88461167-AA87-EAA7-6811-B4693974B1C1}"/>
          </ac:grpSpMkLst>
        </pc:grpChg>
        <pc:grpChg chg="add mod">
          <ac:chgData name="Zoe Hancox" userId="efe935c9-4d02-4f4a-854c-615c0008076f" providerId="ADAL" clId="{89FA5AA3-3E39-4CEC-9FDC-8EB11E6F16BD}" dt="2023-02-01T13:50:28.360" v="632" actId="207"/>
          <ac:grpSpMkLst>
            <pc:docMk/>
            <pc:sldMk cId="4072004253" sldId="264"/>
            <ac:grpSpMk id="325" creationId="{80F89677-CADF-2088-BB00-B59AD1100137}"/>
          </ac:grpSpMkLst>
        </pc:grpChg>
        <pc:grpChg chg="mod">
          <ac:chgData name="Zoe Hancox" userId="efe935c9-4d02-4f4a-854c-615c0008076f" providerId="ADAL" clId="{89FA5AA3-3E39-4CEC-9FDC-8EB11E6F16BD}" dt="2023-02-01T13:50:28.360" v="632" actId="207"/>
          <ac:grpSpMkLst>
            <pc:docMk/>
            <pc:sldMk cId="4072004253" sldId="264"/>
            <ac:grpSpMk id="331" creationId="{E6C8F1D6-0E6D-89C7-27AE-3559A86984AA}"/>
          </ac:grpSpMkLst>
        </pc:grpChg>
        <pc:cxnChg chg="add del mod">
          <ac:chgData name="Zoe Hancox" userId="efe935c9-4d02-4f4a-854c-615c0008076f" providerId="ADAL" clId="{89FA5AA3-3E39-4CEC-9FDC-8EB11E6F16BD}" dt="2023-02-01T14:15:42.670" v="854" actId="478"/>
          <ac:cxnSpMkLst>
            <pc:docMk/>
            <pc:sldMk cId="4072004253" sldId="264"/>
            <ac:cxnSpMk id="111" creationId="{27D34699-7EC9-A024-FB4F-6C284A27EF34}"/>
          </ac:cxnSpMkLst>
        </pc:cxnChg>
        <pc:cxnChg chg="add mod">
          <ac:chgData name="Zoe Hancox" userId="efe935c9-4d02-4f4a-854c-615c0008076f" providerId="ADAL" clId="{89FA5AA3-3E39-4CEC-9FDC-8EB11E6F16BD}" dt="2023-02-01T13:41:05.729" v="495" actId="14100"/>
          <ac:cxnSpMkLst>
            <pc:docMk/>
            <pc:sldMk cId="4072004253" sldId="264"/>
            <ac:cxnSpMk id="119" creationId="{2BE9031D-058B-6E8A-F4C5-CA450295E129}"/>
          </ac:cxnSpMkLst>
        </pc:cxnChg>
        <pc:cxnChg chg="add mod">
          <ac:chgData name="Zoe Hancox" userId="efe935c9-4d02-4f4a-854c-615c0008076f" providerId="ADAL" clId="{89FA5AA3-3E39-4CEC-9FDC-8EB11E6F16BD}" dt="2023-02-01T13:41:19.320" v="499" actId="14100"/>
          <ac:cxnSpMkLst>
            <pc:docMk/>
            <pc:sldMk cId="4072004253" sldId="264"/>
            <ac:cxnSpMk id="122" creationId="{AD480C65-8798-0A6C-7B73-8E0812424D2D}"/>
          </ac:cxnSpMkLst>
        </pc:cxnChg>
        <pc:cxnChg chg="mod">
          <ac:chgData name="Zoe Hancox" userId="efe935c9-4d02-4f4a-854c-615c0008076f" providerId="ADAL" clId="{89FA5AA3-3E39-4CEC-9FDC-8EB11E6F16BD}" dt="2023-02-01T13:40:25.238" v="482" actId="1076"/>
          <ac:cxnSpMkLst>
            <pc:docMk/>
            <pc:sldMk cId="4072004253" sldId="264"/>
            <ac:cxnSpMk id="203" creationId="{312EFA7A-ACAE-45BC-AF8B-6295EE00D62E}"/>
          </ac:cxnSpMkLst>
        </pc:cxnChg>
        <pc:cxnChg chg="del mod">
          <ac:chgData name="Zoe Hancox" userId="efe935c9-4d02-4f4a-854c-615c0008076f" providerId="ADAL" clId="{89FA5AA3-3E39-4CEC-9FDC-8EB11E6F16BD}" dt="2023-02-01T14:15:34.875" v="851" actId="478"/>
          <ac:cxnSpMkLst>
            <pc:docMk/>
            <pc:sldMk cId="4072004253" sldId="264"/>
            <ac:cxnSpMk id="204" creationId="{303AD606-9D78-4370-A10A-62B684D4A16F}"/>
          </ac:cxnSpMkLst>
        </pc:cxnChg>
        <pc:cxnChg chg="del mod">
          <ac:chgData name="Zoe Hancox" userId="efe935c9-4d02-4f4a-854c-615c0008076f" providerId="ADAL" clId="{89FA5AA3-3E39-4CEC-9FDC-8EB11E6F16BD}" dt="2023-02-01T13:37:30.563" v="450" actId="478"/>
          <ac:cxnSpMkLst>
            <pc:docMk/>
            <pc:sldMk cId="4072004253" sldId="264"/>
            <ac:cxnSpMk id="205" creationId="{8CC27D57-5DC0-478D-9D42-16FCADFE1DCF}"/>
          </ac:cxnSpMkLst>
        </pc:cxnChg>
        <pc:cxnChg chg="del mod">
          <ac:chgData name="Zoe Hancox" userId="efe935c9-4d02-4f4a-854c-615c0008076f" providerId="ADAL" clId="{89FA5AA3-3E39-4CEC-9FDC-8EB11E6F16BD}" dt="2023-02-01T13:37:28.532" v="449" actId="478"/>
          <ac:cxnSpMkLst>
            <pc:docMk/>
            <pc:sldMk cId="4072004253" sldId="264"/>
            <ac:cxnSpMk id="206" creationId="{6C2982C9-C640-46BA-AD9A-1388FB4B2014}"/>
          </ac:cxnSpMkLst>
        </pc:cxnChg>
        <pc:cxnChg chg="add del mod">
          <ac:chgData name="Zoe Hancox" userId="efe935c9-4d02-4f4a-854c-615c0008076f" providerId="ADAL" clId="{89FA5AA3-3E39-4CEC-9FDC-8EB11E6F16BD}" dt="2023-02-01T13:42:04.462" v="521" actId="478"/>
          <ac:cxnSpMkLst>
            <pc:docMk/>
            <pc:sldMk cId="4072004253" sldId="264"/>
            <ac:cxnSpMk id="227" creationId="{DF57264E-BADE-0EC7-1F17-7BB992803229}"/>
          </ac:cxnSpMkLst>
        </pc:cxnChg>
        <pc:cxnChg chg="add del mod">
          <ac:chgData name="Zoe Hancox" userId="efe935c9-4d02-4f4a-854c-615c0008076f" providerId="ADAL" clId="{89FA5AA3-3E39-4CEC-9FDC-8EB11E6F16BD}" dt="2023-02-01T14:01:30.428" v="759" actId="478"/>
          <ac:cxnSpMkLst>
            <pc:docMk/>
            <pc:sldMk cId="4072004253" sldId="264"/>
            <ac:cxnSpMk id="230" creationId="{AC664BDC-684A-8687-AC49-29960B8C9DC2}"/>
          </ac:cxnSpMkLst>
        </pc:cxnChg>
        <pc:cxnChg chg="add mod">
          <ac:chgData name="Zoe Hancox" userId="efe935c9-4d02-4f4a-854c-615c0008076f" providerId="ADAL" clId="{89FA5AA3-3E39-4CEC-9FDC-8EB11E6F16BD}" dt="2023-02-01T14:02:14.042" v="775" actId="1036"/>
          <ac:cxnSpMkLst>
            <pc:docMk/>
            <pc:sldMk cId="4072004253" sldId="264"/>
            <ac:cxnSpMk id="356" creationId="{5D8FD9F0-8213-1852-0D93-B3214CF0E076}"/>
          </ac:cxnSpMkLst>
        </pc:cxnChg>
        <pc:cxnChg chg="add mod">
          <ac:chgData name="Zoe Hancox" userId="efe935c9-4d02-4f4a-854c-615c0008076f" providerId="ADAL" clId="{89FA5AA3-3E39-4CEC-9FDC-8EB11E6F16BD}" dt="2023-02-01T14:15:38.140" v="852" actId="1076"/>
          <ac:cxnSpMkLst>
            <pc:docMk/>
            <pc:sldMk cId="4072004253" sldId="264"/>
            <ac:cxnSpMk id="368" creationId="{0626D239-BDEF-4259-F622-A767B9A88BA3}"/>
          </ac:cxnSpMkLst>
        </pc:cxnChg>
        <pc:cxnChg chg="add mod">
          <ac:chgData name="Zoe Hancox" userId="efe935c9-4d02-4f4a-854c-615c0008076f" providerId="ADAL" clId="{89FA5AA3-3E39-4CEC-9FDC-8EB11E6F16BD}" dt="2023-02-01T14:15:48.653" v="855" actId="1076"/>
          <ac:cxnSpMkLst>
            <pc:docMk/>
            <pc:sldMk cId="4072004253" sldId="264"/>
            <ac:cxnSpMk id="369" creationId="{9C6CB469-3BCE-2E98-F677-F4BB60D11F3A}"/>
          </ac:cxnSpMkLst>
        </pc:cxnChg>
      </pc:sldChg>
      <pc:sldChg chg="del">
        <pc:chgData name="Zoe Hancox" userId="efe935c9-4d02-4f4a-854c-615c0008076f" providerId="ADAL" clId="{89FA5AA3-3E39-4CEC-9FDC-8EB11E6F16BD}" dt="2023-02-01T12:50:49.383" v="100" actId="47"/>
        <pc:sldMkLst>
          <pc:docMk/>
          <pc:sldMk cId="3850191630" sldId="265"/>
        </pc:sldMkLst>
      </pc:sldChg>
      <pc:sldChg chg="modSp">
        <pc:chgData name="Zoe Hancox" userId="efe935c9-4d02-4f4a-854c-615c0008076f" providerId="ADAL" clId="{89FA5AA3-3E39-4CEC-9FDC-8EB11E6F16BD}" dt="2023-02-01T14:23:32.269" v="920" actId="20577"/>
        <pc:sldMkLst>
          <pc:docMk/>
          <pc:sldMk cId="4253031168" sldId="266"/>
        </pc:sldMkLst>
        <pc:spChg chg="mod">
          <ac:chgData name="Zoe Hancox" userId="efe935c9-4d02-4f4a-854c-615c0008076f" providerId="ADAL" clId="{89FA5AA3-3E39-4CEC-9FDC-8EB11E6F16BD}" dt="2023-02-01T14:23:32.269" v="920" actId="20577"/>
          <ac:spMkLst>
            <pc:docMk/>
            <pc:sldMk cId="4253031168" sldId="266"/>
            <ac:spMk id="9" creationId="{4BF91A83-32CE-475C-BBFB-5AA7BFA6ECA2}"/>
          </ac:spMkLst>
        </pc:spChg>
      </pc:sldChg>
      <pc:sldChg chg="modSp mod">
        <pc:chgData name="Zoe Hancox" userId="efe935c9-4d02-4f4a-854c-615c0008076f" providerId="ADAL" clId="{89FA5AA3-3E39-4CEC-9FDC-8EB11E6F16BD}" dt="2023-02-01T12:51:01.011" v="101" actId="20577"/>
        <pc:sldMkLst>
          <pc:docMk/>
          <pc:sldMk cId="2876029127" sldId="267"/>
        </pc:sldMkLst>
        <pc:spChg chg="mod">
          <ac:chgData name="Zoe Hancox" userId="efe935c9-4d02-4f4a-854c-615c0008076f" providerId="ADAL" clId="{89FA5AA3-3E39-4CEC-9FDC-8EB11E6F16BD}" dt="2023-02-01T12:51:01.011" v="101" actId="20577"/>
          <ac:spMkLst>
            <pc:docMk/>
            <pc:sldMk cId="2876029127" sldId="267"/>
            <ac:spMk id="9" creationId="{63465FED-B056-44C9-AF57-8E35FE7AAF4D}"/>
          </ac:spMkLst>
        </pc:spChg>
      </pc:sldChg>
      <pc:sldChg chg="mod ord modShow">
        <pc:chgData name="Zoe Hancox" userId="efe935c9-4d02-4f4a-854c-615c0008076f" providerId="ADAL" clId="{89FA5AA3-3E39-4CEC-9FDC-8EB11E6F16BD}" dt="2023-02-01T13:01:22.477" v="181"/>
        <pc:sldMkLst>
          <pc:docMk/>
          <pc:sldMk cId="2687637112" sldId="268"/>
        </pc:sldMkLst>
      </pc:sldChg>
      <pc:sldChg chg="modSp mod">
        <pc:chgData name="Zoe Hancox" userId="efe935c9-4d02-4f4a-854c-615c0008076f" providerId="ADAL" clId="{89FA5AA3-3E39-4CEC-9FDC-8EB11E6F16BD}" dt="2023-02-01T12:50:26.734" v="99" actId="1076"/>
        <pc:sldMkLst>
          <pc:docMk/>
          <pc:sldMk cId="2432106622" sldId="269"/>
        </pc:sldMkLst>
        <pc:spChg chg="mod">
          <ac:chgData name="Zoe Hancox" userId="efe935c9-4d02-4f4a-854c-615c0008076f" providerId="ADAL" clId="{89FA5AA3-3E39-4CEC-9FDC-8EB11E6F16BD}" dt="2023-02-01T12:49:51.186" v="37" actId="20577"/>
          <ac:spMkLst>
            <pc:docMk/>
            <pc:sldMk cId="2432106622" sldId="269"/>
            <ac:spMk id="21" creationId="{9C429065-5884-47E7-BB78-23957971199C}"/>
          </ac:spMkLst>
        </pc:spChg>
        <pc:spChg chg="mod">
          <ac:chgData name="Zoe Hancox" userId="efe935c9-4d02-4f4a-854c-615c0008076f" providerId="ADAL" clId="{89FA5AA3-3E39-4CEC-9FDC-8EB11E6F16BD}" dt="2023-02-01T12:50:10.769" v="75" actId="20577"/>
          <ac:spMkLst>
            <pc:docMk/>
            <pc:sldMk cId="2432106622" sldId="269"/>
            <ac:spMk id="31" creationId="{E5B9A438-7293-47C8-A143-F57A694BA93D}"/>
          </ac:spMkLst>
        </pc:spChg>
        <pc:spChg chg="mod">
          <ac:chgData name="Zoe Hancox" userId="efe935c9-4d02-4f4a-854c-615c0008076f" providerId="ADAL" clId="{89FA5AA3-3E39-4CEC-9FDC-8EB11E6F16BD}" dt="2023-02-01T12:50:26.734" v="99" actId="1076"/>
          <ac:spMkLst>
            <pc:docMk/>
            <pc:sldMk cId="2432106622" sldId="269"/>
            <ac:spMk id="43" creationId="{E2486137-D44E-43C4-A7A9-12FE62328381}"/>
          </ac:spMkLst>
        </pc:spChg>
      </pc:sldChg>
      <pc:sldChg chg="del">
        <pc:chgData name="Zoe Hancox" userId="efe935c9-4d02-4f4a-854c-615c0008076f" providerId="ADAL" clId="{89FA5AA3-3E39-4CEC-9FDC-8EB11E6F16BD}" dt="2023-02-01T12:53:22.244" v="111" actId="47"/>
        <pc:sldMkLst>
          <pc:docMk/>
          <pc:sldMk cId="1572051840" sldId="271"/>
        </pc:sldMkLst>
      </pc:sldChg>
      <pc:sldChg chg="delSp modSp mod delAnim modAnim">
        <pc:chgData name="Zoe Hancox" userId="efe935c9-4d02-4f4a-854c-615c0008076f" providerId="ADAL" clId="{89FA5AA3-3E39-4CEC-9FDC-8EB11E6F16BD}" dt="2023-02-01T12:51:45.604" v="109" actId="20577"/>
        <pc:sldMkLst>
          <pc:docMk/>
          <pc:sldMk cId="1545728525" sldId="272"/>
        </pc:sldMkLst>
        <pc:spChg chg="mod">
          <ac:chgData name="Zoe Hancox" userId="efe935c9-4d02-4f4a-854c-615c0008076f" providerId="ADAL" clId="{89FA5AA3-3E39-4CEC-9FDC-8EB11E6F16BD}" dt="2023-02-01T12:51:45.604" v="109" actId="20577"/>
          <ac:spMkLst>
            <pc:docMk/>
            <pc:sldMk cId="1545728525" sldId="272"/>
            <ac:spMk id="2" creationId="{8ECB3A91-3806-4222-9321-35A71697780F}"/>
          </ac:spMkLst>
        </pc:spChg>
        <pc:spChg chg="del mod">
          <ac:chgData name="Zoe Hancox" userId="efe935c9-4d02-4f4a-854c-615c0008076f" providerId="ADAL" clId="{89FA5AA3-3E39-4CEC-9FDC-8EB11E6F16BD}" dt="2023-02-01T12:51:37.038" v="106" actId="478"/>
          <ac:spMkLst>
            <pc:docMk/>
            <pc:sldMk cId="1545728525" sldId="272"/>
            <ac:spMk id="9" creationId="{63465FED-B056-44C9-AF57-8E35FE7AAF4D}"/>
          </ac:spMkLst>
        </pc:spChg>
        <pc:spChg chg="mod">
          <ac:chgData name="Zoe Hancox" userId="efe935c9-4d02-4f4a-854c-615c0008076f" providerId="ADAL" clId="{89FA5AA3-3E39-4CEC-9FDC-8EB11E6F16BD}" dt="2023-02-01T12:51:35.694" v="105" actId="1076"/>
          <ac:spMkLst>
            <pc:docMk/>
            <pc:sldMk cId="1545728525" sldId="272"/>
            <ac:spMk id="22" creationId="{CDDD82C1-445E-4D28-82BD-C8FA4867185C}"/>
          </ac:spMkLst>
        </pc:spChg>
      </pc:sldChg>
      <pc:sldChg chg="del">
        <pc:chgData name="Zoe Hancox" userId="efe935c9-4d02-4f4a-854c-615c0008076f" providerId="ADAL" clId="{89FA5AA3-3E39-4CEC-9FDC-8EB11E6F16BD}" dt="2023-02-01T12:53:11.732" v="110" actId="47"/>
        <pc:sldMkLst>
          <pc:docMk/>
          <pc:sldMk cId="94818402" sldId="273"/>
        </pc:sldMkLst>
      </pc:sldChg>
      <pc:sldChg chg="del">
        <pc:chgData name="Zoe Hancox" userId="efe935c9-4d02-4f4a-854c-615c0008076f" providerId="ADAL" clId="{89FA5AA3-3E39-4CEC-9FDC-8EB11E6F16BD}" dt="2023-02-01T13:32:03.452" v="327" actId="47"/>
        <pc:sldMkLst>
          <pc:docMk/>
          <pc:sldMk cId="3504370178" sldId="275"/>
        </pc:sldMkLst>
      </pc:sldChg>
      <pc:sldChg chg="addSp modSp mod ord modShow">
        <pc:chgData name="Zoe Hancox" userId="efe935c9-4d02-4f4a-854c-615c0008076f" providerId="ADAL" clId="{89FA5AA3-3E39-4CEC-9FDC-8EB11E6F16BD}" dt="2023-02-01T13:09:21.892" v="321" actId="1076"/>
        <pc:sldMkLst>
          <pc:docMk/>
          <pc:sldMk cId="4095490316" sldId="276"/>
        </pc:sldMkLst>
        <pc:spChg chg="mod">
          <ac:chgData name="Zoe Hancox" userId="efe935c9-4d02-4f4a-854c-615c0008076f" providerId="ADAL" clId="{89FA5AA3-3E39-4CEC-9FDC-8EB11E6F16BD}" dt="2023-02-01T12:59:37.334" v="178" actId="14100"/>
          <ac:spMkLst>
            <pc:docMk/>
            <pc:sldMk cId="4095490316" sldId="276"/>
            <ac:spMk id="2" creationId="{5B56E926-6F1A-407D-B376-1C22CF1E2198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7" creationId="{5C328B7B-7A39-54C0-E73A-844E78A5B59A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9" creationId="{7EFDB7BB-71B1-73B1-9AE4-122DFEEF9954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11" creationId="{3C85EE67-4A2D-7195-1F25-31B8E13E9FA5}"/>
          </ac:spMkLst>
        </pc:spChg>
        <pc:spChg chg="mod">
          <ac:chgData name="Zoe Hancox" userId="efe935c9-4d02-4f4a-854c-615c0008076f" providerId="ADAL" clId="{89FA5AA3-3E39-4CEC-9FDC-8EB11E6F16BD}" dt="2023-02-01T13:03:45.262" v="183" actId="207"/>
          <ac:spMkLst>
            <pc:docMk/>
            <pc:sldMk cId="4095490316" sldId="276"/>
            <ac:spMk id="12" creationId="{CF1A36D2-2B15-445C-A9D6-93F5E0BF6F71}"/>
          </ac:spMkLst>
        </pc:spChg>
        <pc:spChg chg="mod">
          <ac:chgData name="Zoe Hancox" userId="efe935c9-4d02-4f4a-854c-615c0008076f" providerId="ADAL" clId="{89FA5AA3-3E39-4CEC-9FDC-8EB11E6F16BD}" dt="2023-02-01T13:04:08.130" v="187" actId="207"/>
          <ac:spMkLst>
            <pc:docMk/>
            <pc:sldMk cId="4095490316" sldId="276"/>
            <ac:spMk id="13" creationId="{6565F4DF-69D7-4981-A488-AEAA0A2883AF}"/>
          </ac:spMkLst>
        </pc:spChg>
        <pc:spChg chg="mod">
          <ac:chgData name="Zoe Hancox" userId="efe935c9-4d02-4f4a-854c-615c0008076f" providerId="ADAL" clId="{89FA5AA3-3E39-4CEC-9FDC-8EB11E6F16BD}" dt="2023-02-01T13:04:00.678" v="186" actId="207"/>
          <ac:spMkLst>
            <pc:docMk/>
            <pc:sldMk cId="4095490316" sldId="276"/>
            <ac:spMk id="14" creationId="{36765B6C-0928-401B-93B1-15772728CAC8}"/>
          </ac:spMkLst>
        </pc:spChg>
        <pc:spChg chg="mod">
          <ac:chgData name="Zoe Hancox" userId="efe935c9-4d02-4f4a-854c-615c0008076f" providerId="ADAL" clId="{89FA5AA3-3E39-4CEC-9FDC-8EB11E6F16BD}" dt="2023-02-01T13:03:55.617" v="185" actId="207"/>
          <ac:spMkLst>
            <pc:docMk/>
            <pc:sldMk cId="4095490316" sldId="276"/>
            <ac:spMk id="15" creationId="{84D5E5A6-9AC0-476B-B821-1A2A4CE70DD9}"/>
          </ac:spMkLst>
        </pc:spChg>
        <pc:spChg chg="mod">
          <ac:chgData name="Zoe Hancox" userId="efe935c9-4d02-4f4a-854c-615c0008076f" providerId="ADAL" clId="{89FA5AA3-3E39-4CEC-9FDC-8EB11E6F16BD}" dt="2023-02-01T13:03:50.378" v="184" actId="207"/>
          <ac:spMkLst>
            <pc:docMk/>
            <pc:sldMk cId="4095490316" sldId="276"/>
            <ac:spMk id="16" creationId="{2D3DA3DE-C447-4918-97B1-E0BA1F107ACB}"/>
          </ac:spMkLst>
        </pc:spChg>
        <pc:spChg chg="mod">
          <ac:chgData name="Zoe Hancox" userId="efe935c9-4d02-4f4a-854c-615c0008076f" providerId="ADAL" clId="{89FA5AA3-3E39-4CEC-9FDC-8EB11E6F16BD}" dt="2023-02-01T13:04:14.221" v="188" actId="207"/>
          <ac:spMkLst>
            <pc:docMk/>
            <pc:sldMk cId="4095490316" sldId="276"/>
            <ac:spMk id="22" creationId="{05314CC1-E32D-49E5-B897-4DE177B6548E}"/>
          </ac:spMkLst>
        </pc:spChg>
        <pc:spChg chg="mod">
          <ac:chgData name="Zoe Hancox" userId="efe935c9-4d02-4f4a-854c-615c0008076f" providerId="ADAL" clId="{89FA5AA3-3E39-4CEC-9FDC-8EB11E6F16BD}" dt="2023-02-01T13:04:19.407" v="189" actId="207"/>
          <ac:spMkLst>
            <pc:docMk/>
            <pc:sldMk cId="4095490316" sldId="276"/>
            <ac:spMk id="23" creationId="{1BAE0D94-C57B-4989-87A4-795A84F41454}"/>
          </ac:spMkLst>
        </pc:spChg>
        <pc:spChg chg="mod">
          <ac:chgData name="Zoe Hancox" userId="efe935c9-4d02-4f4a-854c-615c0008076f" providerId="ADAL" clId="{89FA5AA3-3E39-4CEC-9FDC-8EB11E6F16BD}" dt="2023-02-01T13:04:45.729" v="193" actId="207"/>
          <ac:spMkLst>
            <pc:docMk/>
            <pc:sldMk cId="4095490316" sldId="276"/>
            <ac:spMk id="24" creationId="{B24A53EF-85C0-4748-A706-A2832148FAF0}"/>
          </ac:spMkLst>
        </pc:spChg>
        <pc:spChg chg="mod">
          <ac:chgData name="Zoe Hancox" userId="efe935c9-4d02-4f4a-854c-615c0008076f" providerId="ADAL" clId="{89FA5AA3-3E39-4CEC-9FDC-8EB11E6F16BD}" dt="2023-02-01T13:04:30.764" v="191" actId="207"/>
          <ac:spMkLst>
            <pc:docMk/>
            <pc:sldMk cId="4095490316" sldId="276"/>
            <ac:spMk id="25" creationId="{BC670705-7A88-4296-BBC7-9E5A09BA1580}"/>
          </ac:spMkLst>
        </pc:spChg>
        <pc:spChg chg="mod">
          <ac:chgData name="Zoe Hancox" userId="efe935c9-4d02-4f4a-854c-615c0008076f" providerId="ADAL" clId="{89FA5AA3-3E39-4CEC-9FDC-8EB11E6F16BD}" dt="2023-02-01T13:04:25.171" v="190" actId="207"/>
          <ac:spMkLst>
            <pc:docMk/>
            <pc:sldMk cId="4095490316" sldId="276"/>
            <ac:spMk id="26" creationId="{A0680EBC-AC65-4FB7-8122-A4ECF4FC7E0D}"/>
          </ac:spMkLst>
        </pc:spChg>
        <pc:spChg chg="mod">
          <ac:chgData name="Zoe Hancox" userId="efe935c9-4d02-4f4a-854c-615c0008076f" providerId="ADAL" clId="{89FA5AA3-3E39-4CEC-9FDC-8EB11E6F16BD}" dt="2023-02-01T13:04:39.746" v="192" actId="207"/>
          <ac:spMkLst>
            <pc:docMk/>
            <pc:sldMk cId="4095490316" sldId="276"/>
            <ac:spMk id="27" creationId="{CC85883A-AD93-4E25-8FCB-F40708553D32}"/>
          </ac:spMkLst>
        </pc:spChg>
        <pc:spChg chg="mod">
          <ac:chgData name="Zoe Hancox" userId="efe935c9-4d02-4f4a-854c-615c0008076f" providerId="ADAL" clId="{89FA5AA3-3E39-4CEC-9FDC-8EB11E6F16BD}" dt="2023-02-01T13:04:52.915" v="194" actId="207"/>
          <ac:spMkLst>
            <pc:docMk/>
            <pc:sldMk cId="4095490316" sldId="276"/>
            <ac:spMk id="28" creationId="{11A8754C-30B4-451D-8DD2-FABF422D9EF2}"/>
          </ac:spMkLst>
        </pc:spChg>
        <pc:spChg chg="mod">
          <ac:chgData name="Zoe Hancox" userId="efe935c9-4d02-4f4a-854c-615c0008076f" providerId="ADAL" clId="{89FA5AA3-3E39-4CEC-9FDC-8EB11E6F16BD}" dt="2023-02-01T13:05:00.944" v="195" actId="207"/>
          <ac:spMkLst>
            <pc:docMk/>
            <pc:sldMk cId="4095490316" sldId="276"/>
            <ac:spMk id="29" creationId="{96EA8200-2835-4E08-A8D9-EC2BB1960294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60" creationId="{765CBECA-FC1C-6E6E-A21A-268C7DB3DCB6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61" creationId="{7ED1108D-A01C-03FE-3D16-1151E39D851F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62" creationId="{A16D6A5B-BC3D-DF0C-B7F2-0C851A0A59A4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63" creationId="{63080B0E-1A44-8A11-AFE2-42720955C249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64" creationId="{A79B4E78-C334-30D1-921A-240F2274AADD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65" creationId="{CDE22258-DA47-D948-0812-AD29CF559630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66" creationId="{05C4A7A4-749B-2719-8065-A7BA38753E40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67" creationId="{8ADC52B8-C12A-5932-FC38-B1289C3D2081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68" creationId="{9106031F-BDD0-80AA-48EF-EC4C941ACE2B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69" creationId="{6956AF1B-EB92-1884-D37D-4225742AB374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70" creationId="{17208B23-5EF5-A48F-04D9-E4D286E6BFEA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71" creationId="{C8C94A2C-5420-0D53-62AD-CCEB25D4FF2F}"/>
          </ac:spMkLst>
        </pc:spChg>
        <pc:spChg chg="mod">
          <ac:chgData name="Zoe Hancox" userId="efe935c9-4d02-4f4a-854c-615c0008076f" providerId="ADAL" clId="{89FA5AA3-3E39-4CEC-9FDC-8EB11E6F16BD}" dt="2023-02-01T12:59:00.384" v="143"/>
          <ac:spMkLst>
            <pc:docMk/>
            <pc:sldMk cId="4095490316" sldId="276"/>
            <ac:spMk id="72" creationId="{D2935214-929F-FB72-5CDC-B45FA5E41E15}"/>
          </ac:spMkLst>
        </pc:spChg>
        <pc:spChg chg="mod">
          <ac:chgData name="Zoe Hancox" userId="efe935c9-4d02-4f4a-854c-615c0008076f" providerId="ADAL" clId="{89FA5AA3-3E39-4CEC-9FDC-8EB11E6F16BD}" dt="2023-02-01T13:06:43.624" v="219" actId="20577"/>
          <ac:spMkLst>
            <pc:docMk/>
            <pc:sldMk cId="4095490316" sldId="276"/>
            <ac:spMk id="110" creationId="{2B57F478-01F5-4368-8EEC-A78A45DD6F3B}"/>
          </ac:spMkLst>
        </pc:spChg>
        <pc:spChg chg="mod">
          <ac:chgData name="Zoe Hancox" userId="efe935c9-4d02-4f4a-854c-615c0008076f" providerId="ADAL" clId="{89FA5AA3-3E39-4CEC-9FDC-8EB11E6F16BD}" dt="2023-02-01T13:05:24.805" v="196" actId="14100"/>
          <ac:spMkLst>
            <pc:docMk/>
            <pc:sldMk cId="4095490316" sldId="276"/>
            <ac:spMk id="125" creationId="{AB764F91-753E-440F-94E4-2D7A3D2B38E8}"/>
          </ac:spMkLst>
        </pc:spChg>
        <pc:spChg chg="mod">
          <ac:chgData name="Zoe Hancox" userId="efe935c9-4d02-4f4a-854c-615c0008076f" providerId="ADAL" clId="{89FA5AA3-3E39-4CEC-9FDC-8EB11E6F16BD}" dt="2023-02-01T13:09:05.054" v="296" actId="1035"/>
          <ac:spMkLst>
            <pc:docMk/>
            <pc:sldMk cId="4095490316" sldId="276"/>
            <ac:spMk id="135" creationId="{38E5100A-0569-4A35-9984-DFA583124EA0}"/>
          </ac:spMkLst>
        </pc:spChg>
        <pc:spChg chg="mod">
          <ac:chgData name="Zoe Hancox" userId="efe935c9-4d02-4f4a-854c-615c0008076f" providerId="ADAL" clId="{89FA5AA3-3E39-4CEC-9FDC-8EB11E6F16BD}" dt="2023-02-01T13:09:05.054" v="296" actId="1035"/>
          <ac:spMkLst>
            <pc:docMk/>
            <pc:sldMk cId="4095490316" sldId="276"/>
            <ac:spMk id="136" creationId="{4E790B2D-6483-4AFF-A738-14D08F20274F}"/>
          </ac:spMkLst>
        </pc:spChg>
        <pc:spChg chg="mod">
          <ac:chgData name="Zoe Hancox" userId="efe935c9-4d02-4f4a-854c-615c0008076f" providerId="ADAL" clId="{89FA5AA3-3E39-4CEC-9FDC-8EB11E6F16BD}" dt="2023-02-01T13:09:05.054" v="296" actId="1035"/>
          <ac:spMkLst>
            <pc:docMk/>
            <pc:sldMk cId="4095490316" sldId="276"/>
            <ac:spMk id="137" creationId="{5E690CB7-1F1C-4505-97B1-158C2782F9AB}"/>
          </ac:spMkLst>
        </pc:spChg>
        <pc:spChg chg="mod">
          <ac:chgData name="Zoe Hancox" userId="efe935c9-4d02-4f4a-854c-615c0008076f" providerId="ADAL" clId="{89FA5AA3-3E39-4CEC-9FDC-8EB11E6F16BD}" dt="2023-02-01T13:09:05.054" v="296" actId="1035"/>
          <ac:spMkLst>
            <pc:docMk/>
            <pc:sldMk cId="4095490316" sldId="276"/>
            <ac:spMk id="138" creationId="{9A1304BE-6CB8-4B25-A609-FF5366B6E701}"/>
          </ac:spMkLst>
        </pc:spChg>
        <pc:spChg chg="mod">
          <ac:chgData name="Zoe Hancox" userId="efe935c9-4d02-4f4a-854c-615c0008076f" providerId="ADAL" clId="{89FA5AA3-3E39-4CEC-9FDC-8EB11E6F16BD}" dt="2023-02-01T13:09:05.054" v="296" actId="1035"/>
          <ac:spMkLst>
            <pc:docMk/>
            <pc:sldMk cId="4095490316" sldId="276"/>
            <ac:spMk id="139" creationId="{0632850D-73C2-4F64-8AB5-63ACD07344B0}"/>
          </ac:spMkLst>
        </pc:spChg>
        <pc:spChg chg="mod">
          <ac:chgData name="Zoe Hancox" userId="efe935c9-4d02-4f4a-854c-615c0008076f" providerId="ADAL" clId="{89FA5AA3-3E39-4CEC-9FDC-8EB11E6F16BD}" dt="2023-02-01T13:09:12.795" v="319" actId="1035"/>
          <ac:spMkLst>
            <pc:docMk/>
            <pc:sldMk cId="4095490316" sldId="276"/>
            <ac:spMk id="145" creationId="{2D088AE3-3BDF-41C5-94B3-286FB5B74FA0}"/>
          </ac:spMkLst>
        </pc:spChg>
        <pc:spChg chg="mod">
          <ac:chgData name="Zoe Hancox" userId="efe935c9-4d02-4f4a-854c-615c0008076f" providerId="ADAL" clId="{89FA5AA3-3E39-4CEC-9FDC-8EB11E6F16BD}" dt="2023-02-01T13:09:05.054" v="296" actId="1035"/>
          <ac:spMkLst>
            <pc:docMk/>
            <pc:sldMk cId="4095490316" sldId="276"/>
            <ac:spMk id="153" creationId="{446E1D3C-98FF-40EB-8EE3-5C2D229F14CB}"/>
          </ac:spMkLst>
        </pc:spChg>
        <pc:spChg chg="mod">
          <ac:chgData name="Zoe Hancox" userId="efe935c9-4d02-4f4a-854c-615c0008076f" providerId="ADAL" clId="{89FA5AA3-3E39-4CEC-9FDC-8EB11E6F16BD}" dt="2023-02-01T13:09:05.054" v="296" actId="1035"/>
          <ac:spMkLst>
            <pc:docMk/>
            <pc:sldMk cId="4095490316" sldId="276"/>
            <ac:spMk id="166" creationId="{E185F810-C472-4D71-9C79-0DC3CA8D5782}"/>
          </ac:spMkLst>
        </pc:spChg>
        <pc:grpChg chg="add mod">
          <ac:chgData name="Zoe Hancox" userId="efe935c9-4d02-4f4a-854c-615c0008076f" providerId="ADAL" clId="{89FA5AA3-3E39-4CEC-9FDC-8EB11E6F16BD}" dt="2023-02-01T13:09:21.892" v="321" actId="1076"/>
          <ac:grpSpMkLst>
            <pc:docMk/>
            <pc:sldMk cId="4095490316" sldId="276"/>
            <ac:grpSpMk id="3" creationId="{149D331A-4913-3E28-1367-87B0F7512850}"/>
          </ac:grpSpMkLst>
        </pc:grpChg>
        <pc:graphicFrameChg chg="mod modGraphic">
          <ac:chgData name="Zoe Hancox" userId="efe935c9-4d02-4f4a-854c-615c0008076f" providerId="ADAL" clId="{89FA5AA3-3E39-4CEC-9FDC-8EB11E6F16BD}" dt="2023-02-01T13:09:12.795" v="319" actId="1035"/>
          <ac:graphicFrameMkLst>
            <pc:docMk/>
            <pc:sldMk cId="4095490316" sldId="276"/>
            <ac:graphicFrameMk id="146" creationId="{A3A73BAF-0B25-4EC7-8020-2EFF13EDF6F7}"/>
          </ac:graphicFrameMkLst>
        </pc:graphicFrameChg>
        <pc:picChg chg="add mod">
          <ac:chgData name="Zoe Hancox" userId="efe935c9-4d02-4f4a-854c-615c0008076f" providerId="ADAL" clId="{89FA5AA3-3E39-4CEC-9FDC-8EB11E6F16BD}" dt="2023-02-01T13:09:12.795" v="319" actId="1035"/>
          <ac:picMkLst>
            <pc:docMk/>
            <pc:sldMk cId="4095490316" sldId="276"/>
            <ac:picMk id="114" creationId="{41609076-BF0C-1967-B212-56666B7645B1}"/>
          </ac:picMkLst>
        </pc:picChg>
        <pc:picChg chg="mod">
          <ac:chgData name="Zoe Hancox" userId="efe935c9-4d02-4f4a-854c-615c0008076f" providerId="ADAL" clId="{89FA5AA3-3E39-4CEC-9FDC-8EB11E6F16BD}" dt="2023-02-01T13:09:12.795" v="319" actId="1035"/>
          <ac:picMkLst>
            <pc:docMk/>
            <pc:sldMk cId="4095490316" sldId="276"/>
            <ac:picMk id="147" creationId="{5AC6CBB1-2CE3-40F7-ABEA-3570191AE2F5}"/>
          </ac:picMkLst>
        </pc:picChg>
        <pc:picChg chg="mod">
          <ac:chgData name="Zoe Hancox" userId="efe935c9-4d02-4f4a-854c-615c0008076f" providerId="ADAL" clId="{89FA5AA3-3E39-4CEC-9FDC-8EB11E6F16BD}" dt="2023-02-01T13:09:12.795" v="319" actId="1035"/>
          <ac:picMkLst>
            <pc:docMk/>
            <pc:sldMk cId="4095490316" sldId="276"/>
            <ac:picMk id="148" creationId="{D039C496-AFE5-4E37-98FC-0C443BDFB9B4}"/>
          </ac:picMkLst>
        </pc:picChg>
        <pc:picChg chg="mod">
          <ac:chgData name="Zoe Hancox" userId="efe935c9-4d02-4f4a-854c-615c0008076f" providerId="ADAL" clId="{89FA5AA3-3E39-4CEC-9FDC-8EB11E6F16BD}" dt="2023-02-01T13:09:12.795" v="319" actId="1035"/>
          <ac:picMkLst>
            <pc:docMk/>
            <pc:sldMk cId="4095490316" sldId="276"/>
            <ac:picMk id="149" creationId="{34BA237E-0BF9-4577-B207-99CFF6DC4548}"/>
          </ac:picMkLst>
        </pc:picChg>
        <pc:cxnChg chg="mod">
          <ac:chgData name="Zoe Hancox" userId="efe935c9-4d02-4f4a-854c-615c0008076f" providerId="ADAL" clId="{89FA5AA3-3E39-4CEC-9FDC-8EB11E6F16BD}" dt="2023-02-01T13:05:35.732" v="198" actId="14100"/>
          <ac:cxnSpMkLst>
            <pc:docMk/>
            <pc:sldMk cId="4095490316" sldId="276"/>
            <ac:cxnSpMk id="126" creationId="{539006CF-B4D6-4EFC-92D0-066236AEF575}"/>
          </ac:cxnSpMkLst>
        </pc:cxnChg>
        <pc:cxnChg chg="mod">
          <ac:chgData name="Zoe Hancox" userId="efe935c9-4d02-4f4a-854c-615c0008076f" providerId="ADAL" clId="{89FA5AA3-3E39-4CEC-9FDC-8EB11E6F16BD}" dt="2023-02-01T13:05:39.731" v="199" actId="14100"/>
          <ac:cxnSpMkLst>
            <pc:docMk/>
            <pc:sldMk cId="4095490316" sldId="276"/>
            <ac:cxnSpMk id="127" creationId="{EF571633-CC62-4285-8C7E-E823440BDBF5}"/>
          </ac:cxnSpMkLst>
        </pc:cxnChg>
        <pc:cxnChg chg="mod">
          <ac:chgData name="Zoe Hancox" userId="efe935c9-4d02-4f4a-854c-615c0008076f" providerId="ADAL" clId="{89FA5AA3-3E39-4CEC-9FDC-8EB11E6F16BD}" dt="2023-02-01T13:09:05.054" v="296" actId="1035"/>
          <ac:cxnSpMkLst>
            <pc:docMk/>
            <pc:sldMk cId="4095490316" sldId="276"/>
            <ac:cxnSpMk id="140" creationId="{40CAD6AC-4166-43DA-AD22-89075ACC9594}"/>
          </ac:cxnSpMkLst>
        </pc:cxnChg>
        <pc:cxnChg chg="mod">
          <ac:chgData name="Zoe Hancox" userId="efe935c9-4d02-4f4a-854c-615c0008076f" providerId="ADAL" clId="{89FA5AA3-3E39-4CEC-9FDC-8EB11E6F16BD}" dt="2023-02-01T13:09:05.054" v="296" actId="1035"/>
          <ac:cxnSpMkLst>
            <pc:docMk/>
            <pc:sldMk cId="4095490316" sldId="276"/>
            <ac:cxnSpMk id="141" creationId="{1A18738F-1FA0-4E1C-A515-C25DB06118CE}"/>
          </ac:cxnSpMkLst>
        </pc:cxnChg>
        <pc:cxnChg chg="mod">
          <ac:chgData name="Zoe Hancox" userId="efe935c9-4d02-4f4a-854c-615c0008076f" providerId="ADAL" clId="{89FA5AA3-3E39-4CEC-9FDC-8EB11E6F16BD}" dt="2023-02-01T13:09:05.054" v="296" actId="1035"/>
          <ac:cxnSpMkLst>
            <pc:docMk/>
            <pc:sldMk cId="4095490316" sldId="276"/>
            <ac:cxnSpMk id="142" creationId="{A88EBF83-0105-4BE3-B140-03317D7AEBB1}"/>
          </ac:cxnSpMkLst>
        </pc:cxnChg>
        <pc:cxnChg chg="mod">
          <ac:chgData name="Zoe Hancox" userId="efe935c9-4d02-4f4a-854c-615c0008076f" providerId="ADAL" clId="{89FA5AA3-3E39-4CEC-9FDC-8EB11E6F16BD}" dt="2023-02-01T13:09:05.054" v="296" actId="1035"/>
          <ac:cxnSpMkLst>
            <pc:docMk/>
            <pc:sldMk cId="4095490316" sldId="276"/>
            <ac:cxnSpMk id="143" creationId="{1B5393F2-6046-4E81-8C4D-1491C08CAA94}"/>
          </ac:cxnSpMkLst>
        </pc:cxnChg>
        <pc:cxnChg chg="mod">
          <ac:chgData name="Zoe Hancox" userId="efe935c9-4d02-4f4a-854c-615c0008076f" providerId="ADAL" clId="{89FA5AA3-3E39-4CEC-9FDC-8EB11E6F16BD}" dt="2023-02-01T13:09:05.054" v="296" actId="1035"/>
          <ac:cxnSpMkLst>
            <pc:docMk/>
            <pc:sldMk cId="4095490316" sldId="276"/>
            <ac:cxnSpMk id="144" creationId="{7A13D367-4593-4E91-BEA5-15B27719977A}"/>
          </ac:cxnSpMkLst>
        </pc:cxnChg>
        <pc:cxnChg chg="mod">
          <ac:chgData name="Zoe Hancox" userId="efe935c9-4d02-4f4a-854c-615c0008076f" providerId="ADAL" clId="{89FA5AA3-3E39-4CEC-9FDC-8EB11E6F16BD}" dt="2023-02-01T13:09:05.054" v="296" actId="1035"/>
          <ac:cxnSpMkLst>
            <pc:docMk/>
            <pc:sldMk cId="4095490316" sldId="276"/>
            <ac:cxnSpMk id="154" creationId="{0AA3A76D-6913-42BA-9C99-7EDD3B861BC4}"/>
          </ac:cxnSpMkLst>
        </pc:cxnChg>
        <pc:cxnChg chg="mod">
          <ac:chgData name="Zoe Hancox" userId="efe935c9-4d02-4f4a-854c-615c0008076f" providerId="ADAL" clId="{89FA5AA3-3E39-4CEC-9FDC-8EB11E6F16BD}" dt="2023-02-01T13:09:05.054" v="296" actId="1035"/>
          <ac:cxnSpMkLst>
            <pc:docMk/>
            <pc:sldMk cId="4095490316" sldId="276"/>
            <ac:cxnSpMk id="157" creationId="{54C6AFE1-539A-4B30-B671-C0312E9DEDF5}"/>
          </ac:cxnSpMkLst>
        </pc:cxnChg>
        <pc:cxnChg chg="mod">
          <ac:chgData name="Zoe Hancox" userId="efe935c9-4d02-4f4a-854c-615c0008076f" providerId="ADAL" clId="{89FA5AA3-3E39-4CEC-9FDC-8EB11E6F16BD}" dt="2023-02-01T13:09:05.054" v="296" actId="1035"/>
          <ac:cxnSpMkLst>
            <pc:docMk/>
            <pc:sldMk cId="4095490316" sldId="276"/>
            <ac:cxnSpMk id="160" creationId="{87012BF8-0905-453E-BFFC-C0BEAA24148C}"/>
          </ac:cxnSpMkLst>
        </pc:cxnChg>
      </pc:sldChg>
      <pc:sldChg chg="del">
        <pc:chgData name="Zoe Hancox" userId="efe935c9-4d02-4f4a-854c-615c0008076f" providerId="ADAL" clId="{89FA5AA3-3E39-4CEC-9FDC-8EB11E6F16BD}" dt="2023-02-01T13:31:48.217" v="324" actId="47"/>
        <pc:sldMkLst>
          <pc:docMk/>
          <pc:sldMk cId="4253024937" sldId="277"/>
        </pc:sldMkLst>
      </pc:sldChg>
      <pc:sldChg chg="del">
        <pc:chgData name="Zoe Hancox" userId="efe935c9-4d02-4f4a-854c-615c0008076f" providerId="ADAL" clId="{89FA5AA3-3E39-4CEC-9FDC-8EB11E6F16BD}" dt="2023-02-01T13:01:48.126" v="182" actId="47"/>
        <pc:sldMkLst>
          <pc:docMk/>
          <pc:sldMk cId="2973669219" sldId="278"/>
        </pc:sldMkLst>
      </pc:sldChg>
      <pc:sldChg chg="delSp modSp add mod">
        <pc:chgData name="Zoe Hancox" userId="efe935c9-4d02-4f4a-854c-615c0008076f" providerId="ADAL" clId="{89FA5AA3-3E39-4CEC-9FDC-8EB11E6F16BD}" dt="2023-02-01T13:31:44.655" v="323" actId="478"/>
        <pc:sldMkLst>
          <pc:docMk/>
          <pc:sldMk cId="3178316830" sldId="278"/>
        </pc:sldMkLst>
        <pc:spChg chg="del">
          <ac:chgData name="Zoe Hancox" userId="efe935c9-4d02-4f4a-854c-615c0008076f" providerId="ADAL" clId="{89FA5AA3-3E39-4CEC-9FDC-8EB11E6F16BD}" dt="2023-02-01T13:31:44.655" v="323" actId="478"/>
          <ac:spMkLst>
            <pc:docMk/>
            <pc:sldMk cId="3178316830" sldId="278"/>
            <ac:spMk id="125" creationId="{AB764F91-753E-440F-94E4-2D7A3D2B38E8}"/>
          </ac:spMkLst>
        </pc:spChg>
        <pc:spChg chg="del">
          <ac:chgData name="Zoe Hancox" userId="efe935c9-4d02-4f4a-854c-615c0008076f" providerId="ADAL" clId="{89FA5AA3-3E39-4CEC-9FDC-8EB11E6F16BD}" dt="2023-02-01T13:31:44.655" v="323" actId="478"/>
          <ac:spMkLst>
            <pc:docMk/>
            <pc:sldMk cId="3178316830" sldId="278"/>
            <ac:spMk id="135" creationId="{38E5100A-0569-4A35-9984-DFA583124EA0}"/>
          </ac:spMkLst>
        </pc:spChg>
        <pc:spChg chg="del">
          <ac:chgData name="Zoe Hancox" userId="efe935c9-4d02-4f4a-854c-615c0008076f" providerId="ADAL" clId="{89FA5AA3-3E39-4CEC-9FDC-8EB11E6F16BD}" dt="2023-02-01T13:31:44.655" v="323" actId="478"/>
          <ac:spMkLst>
            <pc:docMk/>
            <pc:sldMk cId="3178316830" sldId="278"/>
            <ac:spMk id="136" creationId="{4E790B2D-6483-4AFF-A738-14D08F20274F}"/>
          </ac:spMkLst>
        </pc:spChg>
        <pc:spChg chg="del">
          <ac:chgData name="Zoe Hancox" userId="efe935c9-4d02-4f4a-854c-615c0008076f" providerId="ADAL" clId="{89FA5AA3-3E39-4CEC-9FDC-8EB11E6F16BD}" dt="2023-02-01T13:31:44.655" v="323" actId="478"/>
          <ac:spMkLst>
            <pc:docMk/>
            <pc:sldMk cId="3178316830" sldId="278"/>
            <ac:spMk id="137" creationId="{5E690CB7-1F1C-4505-97B1-158C2782F9AB}"/>
          </ac:spMkLst>
        </pc:spChg>
        <pc:spChg chg="del">
          <ac:chgData name="Zoe Hancox" userId="efe935c9-4d02-4f4a-854c-615c0008076f" providerId="ADAL" clId="{89FA5AA3-3E39-4CEC-9FDC-8EB11E6F16BD}" dt="2023-02-01T13:31:44.655" v="323" actId="478"/>
          <ac:spMkLst>
            <pc:docMk/>
            <pc:sldMk cId="3178316830" sldId="278"/>
            <ac:spMk id="138" creationId="{9A1304BE-6CB8-4B25-A609-FF5366B6E701}"/>
          </ac:spMkLst>
        </pc:spChg>
        <pc:spChg chg="del">
          <ac:chgData name="Zoe Hancox" userId="efe935c9-4d02-4f4a-854c-615c0008076f" providerId="ADAL" clId="{89FA5AA3-3E39-4CEC-9FDC-8EB11E6F16BD}" dt="2023-02-01T13:31:44.655" v="323" actId="478"/>
          <ac:spMkLst>
            <pc:docMk/>
            <pc:sldMk cId="3178316830" sldId="278"/>
            <ac:spMk id="139" creationId="{0632850D-73C2-4F64-8AB5-63ACD07344B0}"/>
          </ac:spMkLst>
        </pc:spChg>
        <pc:spChg chg="del">
          <ac:chgData name="Zoe Hancox" userId="efe935c9-4d02-4f4a-854c-615c0008076f" providerId="ADAL" clId="{89FA5AA3-3E39-4CEC-9FDC-8EB11E6F16BD}" dt="2023-02-01T13:31:44.655" v="323" actId="478"/>
          <ac:spMkLst>
            <pc:docMk/>
            <pc:sldMk cId="3178316830" sldId="278"/>
            <ac:spMk id="145" creationId="{2D088AE3-3BDF-41C5-94B3-286FB5B74FA0}"/>
          </ac:spMkLst>
        </pc:spChg>
        <pc:spChg chg="del">
          <ac:chgData name="Zoe Hancox" userId="efe935c9-4d02-4f4a-854c-615c0008076f" providerId="ADAL" clId="{89FA5AA3-3E39-4CEC-9FDC-8EB11E6F16BD}" dt="2023-02-01T13:31:44.655" v="323" actId="478"/>
          <ac:spMkLst>
            <pc:docMk/>
            <pc:sldMk cId="3178316830" sldId="278"/>
            <ac:spMk id="153" creationId="{446E1D3C-98FF-40EB-8EE3-5C2D229F14CB}"/>
          </ac:spMkLst>
        </pc:spChg>
        <pc:spChg chg="del">
          <ac:chgData name="Zoe Hancox" userId="efe935c9-4d02-4f4a-854c-615c0008076f" providerId="ADAL" clId="{89FA5AA3-3E39-4CEC-9FDC-8EB11E6F16BD}" dt="2023-02-01T13:31:44.655" v="323" actId="478"/>
          <ac:spMkLst>
            <pc:docMk/>
            <pc:sldMk cId="3178316830" sldId="278"/>
            <ac:spMk id="166" creationId="{E185F810-C472-4D71-9C79-0DC3CA8D5782}"/>
          </ac:spMkLst>
        </pc:spChg>
        <pc:graphicFrameChg chg="del">
          <ac:chgData name="Zoe Hancox" userId="efe935c9-4d02-4f4a-854c-615c0008076f" providerId="ADAL" clId="{89FA5AA3-3E39-4CEC-9FDC-8EB11E6F16BD}" dt="2023-02-01T13:31:44.655" v="323" actId="478"/>
          <ac:graphicFrameMkLst>
            <pc:docMk/>
            <pc:sldMk cId="3178316830" sldId="278"/>
            <ac:graphicFrameMk id="146" creationId="{A3A73BAF-0B25-4EC7-8020-2EFF13EDF6F7}"/>
          </ac:graphicFrameMkLst>
        </pc:graphicFrameChg>
        <pc:picChg chg="del">
          <ac:chgData name="Zoe Hancox" userId="efe935c9-4d02-4f4a-854c-615c0008076f" providerId="ADAL" clId="{89FA5AA3-3E39-4CEC-9FDC-8EB11E6F16BD}" dt="2023-02-01T13:31:44.655" v="323" actId="478"/>
          <ac:picMkLst>
            <pc:docMk/>
            <pc:sldMk cId="3178316830" sldId="278"/>
            <ac:picMk id="114" creationId="{41609076-BF0C-1967-B212-56666B7645B1}"/>
          </ac:picMkLst>
        </pc:picChg>
        <pc:picChg chg="del">
          <ac:chgData name="Zoe Hancox" userId="efe935c9-4d02-4f4a-854c-615c0008076f" providerId="ADAL" clId="{89FA5AA3-3E39-4CEC-9FDC-8EB11E6F16BD}" dt="2023-02-01T13:31:44.655" v="323" actId="478"/>
          <ac:picMkLst>
            <pc:docMk/>
            <pc:sldMk cId="3178316830" sldId="278"/>
            <ac:picMk id="147" creationId="{5AC6CBB1-2CE3-40F7-ABEA-3570191AE2F5}"/>
          </ac:picMkLst>
        </pc:picChg>
        <pc:picChg chg="del">
          <ac:chgData name="Zoe Hancox" userId="efe935c9-4d02-4f4a-854c-615c0008076f" providerId="ADAL" clId="{89FA5AA3-3E39-4CEC-9FDC-8EB11E6F16BD}" dt="2023-02-01T13:31:44.655" v="323" actId="478"/>
          <ac:picMkLst>
            <pc:docMk/>
            <pc:sldMk cId="3178316830" sldId="278"/>
            <ac:picMk id="148" creationId="{D039C496-AFE5-4E37-98FC-0C443BDFB9B4}"/>
          </ac:picMkLst>
        </pc:picChg>
        <pc:picChg chg="del">
          <ac:chgData name="Zoe Hancox" userId="efe935c9-4d02-4f4a-854c-615c0008076f" providerId="ADAL" clId="{89FA5AA3-3E39-4CEC-9FDC-8EB11E6F16BD}" dt="2023-02-01T13:31:44.655" v="323" actId="478"/>
          <ac:picMkLst>
            <pc:docMk/>
            <pc:sldMk cId="3178316830" sldId="278"/>
            <ac:picMk id="149" creationId="{34BA237E-0BF9-4577-B207-99CFF6DC4548}"/>
          </ac:picMkLst>
        </pc:picChg>
        <pc:cxnChg chg="del mod">
          <ac:chgData name="Zoe Hancox" userId="efe935c9-4d02-4f4a-854c-615c0008076f" providerId="ADAL" clId="{89FA5AA3-3E39-4CEC-9FDC-8EB11E6F16BD}" dt="2023-02-01T13:31:44.655" v="323" actId="478"/>
          <ac:cxnSpMkLst>
            <pc:docMk/>
            <pc:sldMk cId="3178316830" sldId="278"/>
            <ac:cxnSpMk id="126" creationId="{539006CF-B4D6-4EFC-92D0-066236AEF575}"/>
          </ac:cxnSpMkLst>
        </pc:cxnChg>
        <pc:cxnChg chg="del mod">
          <ac:chgData name="Zoe Hancox" userId="efe935c9-4d02-4f4a-854c-615c0008076f" providerId="ADAL" clId="{89FA5AA3-3E39-4CEC-9FDC-8EB11E6F16BD}" dt="2023-02-01T13:31:44.655" v="323" actId="478"/>
          <ac:cxnSpMkLst>
            <pc:docMk/>
            <pc:sldMk cId="3178316830" sldId="278"/>
            <ac:cxnSpMk id="127" creationId="{EF571633-CC62-4285-8C7E-E823440BDBF5}"/>
          </ac:cxnSpMkLst>
        </pc:cxnChg>
        <pc:cxnChg chg="del mod">
          <ac:chgData name="Zoe Hancox" userId="efe935c9-4d02-4f4a-854c-615c0008076f" providerId="ADAL" clId="{89FA5AA3-3E39-4CEC-9FDC-8EB11E6F16BD}" dt="2023-02-01T13:31:44.655" v="323" actId="478"/>
          <ac:cxnSpMkLst>
            <pc:docMk/>
            <pc:sldMk cId="3178316830" sldId="278"/>
            <ac:cxnSpMk id="140" creationId="{40CAD6AC-4166-43DA-AD22-89075ACC9594}"/>
          </ac:cxnSpMkLst>
        </pc:cxnChg>
        <pc:cxnChg chg="del mod">
          <ac:chgData name="Zoe Hancox" userId="efe935c9-4d02-4f4a-854c-615c0008076f" providerId="ADAL" clId="{89FA5AA3-3E39-4CEC-9FDC-8EB11E6F16BD}" dt="2023-02-01T13:31:44.655" v="323" actId="478"/>
          <ac:cxnSpMkLst>
            <pc:docMk/>
            <pc:sldMk cId="3178316830" sldId="278"/>
            <ac:cxnSpMk id="141" creationId="{1A18738F-1FA0-4E1C-A515-C25DB06118CE}"/>
          </ac:cxnSpMkLst>
        </pc:cxnChg>
        <pc:cxnChg chg="del mod">
          <ac:chgData name="Zoe Hancox" userId="efe935c9-4d02-4f4a-854c-615c0008076f" providerId="ADAL" clId="{89FA5AA3-3E39-4CEC-9FDC-8EB11E6F16BD}" dt="2023-02-01T13:31:44.655" v="323" actId="478"/>
          <ac:cxnSpMkLst>
            <pc:docMk/>
            <pc:sldMk cId="3178316830" sldId="278"/>
            <ac:cxnSpMk id="142" creationId="{A88EBF83-0105-4BE3-B140-03317D7AEBB1}"/>
          </ac:cxnSpMkLst>
        </pc:cxnChg>
        <pc:cxnChg chg="del mod">
          <ac:chgData name="Zoe Hancox" userId="efe935c9-4d02-4f4a-854c-615c0008076f" providerId="ADAL" clId="{89FA5AA3-3E39-4CEC-9FDC-8EB11E6F16BD}" dt="2023-02-01T13:31:44.655" v="323" actId="478"/>
          <ac:cxnSpMkLst>
            <pc:docMk/>
            <pc:sldMk cId="3178316830" sldId="278"/>
            <ac:cxnSpMk id="143" creationId="{1B5393F2-6046-4E81-8C4D-1491C08CAA94}"/>
          </ac:cxnSpMkLst>
        </pc:cxnChg>
        <pc:cxnChg chg="del mod">
          <ac:chgData name="Zoe Hancox" userId="efe935c9-4d02-4f4a-854c-615c0008076f" providerId="ADAL" clId="{89FA5AA3-3E39-4CEC-9FDC-8EB11E6F16BD}" dt="2023-02-01T13:31:44.655" v="323" actId="478"/>
          <ac:cxnSpMkLst>
            <pc:docMk/>
            <pc:sldMk cId="3178316830" sldId="278"/>
            <ac:cxnSpMk id="144" creationId="{7A13D367-4593-4E91-BEA5-15B27719977A}"/>
          </ac:cxnSpMkLst>
        </pc:cxnChg>
        <pc:cxnChg chg="del mod">
          <ac:chgData name="Zoe Hancox" userId="efe935c9-4d02-4f4a-854c-615c0008076f" providerId="ADAL" clId="{89FA5AA3-3E39-4CEC-9FDC-8EB11E6F16BD}" dt="2023-02-01T13:31:44.655" v="323" actId="478"/>
          <ac:cxnSpMkLst>
            <pc:docMk/>
            <pc:sldMk cId="3178316830" sldId="278"/>
            <ac:cxnSpMk id="154" creationId="{0AA3A76D-6913-42BA-9C99-7EDD3B861BC4}"/>
          </ac:cxnSpMkLst>
        </pc:cxnChg>
        <pc:cxnChg chg="del mod">
          <ac:chgData name="Zoe Hancox" userId="efe935c9-4d02-4f4a-854c-615c0008076f" providerId="ADAL" clId="{89FA5AA3-3E39-4CEC-9FDC-8EB11E6F16BD}" dt="2023-02-01T13:31:44.655" v="323" actId="478"/>
          <ac:cxnSpMkLst>
            <pc:docMk/>
            <pc:sldMk cId="3178316830" sldId="278"/>
            <ac:cxnSpMk id="157" creationId="{54C6AFE1-539A-4B30-B671-C0312E9DEDF5}"/>
          </ac:cxnSpMkLst>
        </pc:cxnChg>
        <pc:cxnChg chg="del mod">
          <ac:chgData name="Zoe Hancox" userId="efe935c9-4d02-4f4a-854c-615c0008076f" providerId="ADAL" clId="{89FA5AA3-3E39-4CEC-9FDC-8EB11E6F16BD}" dt="2023-02-01T13:31:44.655" v="323" actId="478"/>
          <ac:cxnSpMkLst>
            <pc:docMk/>
            <pc:sldMk cId="3178316830" sldId="278"/>
            <ac:cxnSpMk id="160" creationId="{87012BF8-0905-453E-BFFC-C0BEAA24148C}"/>
          </ac:cxnSpMkLst>
        </pc:cxnChg>
      </pc:sldChg>
      <pc:sldChg chg="delSp modSp add mod">
        <pc:chgData name="Zoe Hancox" userId="efe935c9-4d02-4f4a-854c-615c0008076f" providerId="ADAL" clId="{89FA5AA3-3E39-4CEC-9FDC-8EB11E6F16BD}" dt="2023-02-01T13:31:58.251" v="326" actId="478"/>
        <pc:sldMkLst>
          <pc:docMk/>
          <pc:sldMk cId="799369074" sldId="279"/>
        </pc:sldMkLst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57" creationId="{12938A38-75CF-4673-A5FE-49BA6DCC4CEC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95" creationId="{1A9DBF56-492A-48CA-B101-62A25FEE174E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04" creationId="{1DE132AF-B6BB-4F57-8352-35F3D7C2A98B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10" creationId="{2B57F478-01F5-4368-8EEC-A78A45DD6F3B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11" creationId="{799D7DF6-D638-486A-93E9-7D75EE86CE86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12" creationId="{6F1B7B72-56A0-4B8F-A041-F1A404CFDC63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18" creationId="{0AEDB3B1-CFE0-4608-9967-597A2E8ECDBC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19" creationId="{283A9B4E-0F29-4EEE-9DDB-21DA2EB1CD8F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20" creationId="{9A7CA9BF-EDEE-4A6F-B878-B60691DF2565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21" creationId="{98F03157-A311-480B-9A7B-BE78E53A98C1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25" creationId="{AB764F91-753E-440F-94E4-2D7A3D2B38E8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35" creationId="{38E5100A-0569-4A35-9984-DFA583124EA0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36" creationId="{4E790B2D-6483-4AFF-A738-14D08F20274F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37" creationId="{5E690CB7-1F1C-4505-97B1-158C2782F9AB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38" creationId="{9A1304BE-6CB8-4B25-A609-FF5366B6E701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39" creationId="{0632850D-73C2-4F64-8AB5-63ACD07344B0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45" creationId="{2D088AE3-3BDF-41C5-94B3-286FB5B74FA0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53" creationId="{446E1D3C-98FF-40EB-8EE3-5C2D229F14CB}"/>
          </ac:spMkLst>
        </pc:spChg>
        <pc:spChg chg="del">
          <ac:chgData name="Zoe Hancox" userId="efe935c9-4d02-4f4a-854c-615c0008076f" providerId="ADAL" clId="{89FA5AA3-3E39-4CEC-9FDC-8EB11E6F16BD}" dt="2023-02-01T13:31:58.251" v="326" actId="478"/>
          <ac:spMkLst>
            <pc:docMk/>
            <pc:sldMk cId="799369074" sldId="279"/>
            <ac:spMk id="166" creationId="{E185F810-C472-4D71-9C79-0DC3CA8D5782}"/>
          </ac:spMkLst>
        </pc:spChg>
        <pc:graphicFrameChg chg="del">
          <ac:chgData name="Zoe Hancox" userId="efe935c9-4d02-4f4a-854c-615c0008076f" providerId="ADAL" clId="{89FA5AA3-3E39-4CEC-9FDC-8EB11E6F16BD}" dt="2023-02-01T13:31:58.251" v="326" actId="478"/>
          <ac:graphicFrameMkLst>
            <pc:docMk/>
            <pc:sldMk cId="799369074" sldId="279"/>
            <ac:graphicFrameMk id="146" creationId="{A3A73BAF-0B25-4EC7-8020-2EFF13EDF6F7}"/>
          </ac:graphicFrameMkLst>
        </pc:graphicFrameChg>
        <pc:picChg chg="del">
          <ac:chgData name="Zoe Hancox" userId="efe935c9-4d02-4f4a-854c-615c0008076f" providerId="ADAL" clId="{89FA5AA3-3E39-4CEC-9FDC-8EB11E6F16BD}" dt="2023-02-01T13:31:58.251" v="326" actId="478"/>
          <ac:picMkLst>
            <pc:docMk/>
            <pc:sldMk cId="799369074" sldId="279"/>
            <ac:picMk id="114" creationId="{41609076-BF0C-1967-B212-56666B7645B1}"/>
          </ac:picMkLst>
        </pc:picChg>
        <pc:picChg chg="del">
          <ac:chgData name="Zoe Hancox" userId="efe935c9-4d02-4f4a-854c-615c0008076f" providerId="ADAL" clId="{89FA5AA3-3E39-4CEC-9FDC-8EB11E6F16BD}" dt="2023-02-01T13:31:58.251" v="326" actId="478"/>
          <ac:picMkLst>
            <pc:docMk/>
            <pc:sldMk cId="799369074" sldId="279"/>
            <ac:picMk id="147" creationId="{5AC6CBB1-2CE3-40F7-ABEA-3570191AE2F5}"/>
          </ac:picMkLst>
        </pc:picChg>
        <pc:picChg chg="del">
          <ac:chgData name="Zoe Hancox" userId="efe935c9-4d02-4f4a-854c-615c0008076f" providerId="ADAL" clId="{89FA5AA3-3E39-4CEC-9FDC-8EB11E6F16BD}" dt="2023-02-01T13:31:58.251" v="326" actId="478"/>
          <ac:picMkLst>
            <pc:docMk/>
            <pc:sldMk cId="799369074" sldId="279"/>
            <ac:picMk id="148" creationId="{D039C496-AFE5-4E37-98FC-0C443BDFB9B4}"/>
          </ac:picMkLst>
        </pc:picChg>
        <pc:picChg chg="del">
          <ac:chgData name="Zoe Hancox" userId="efe935c9-4d02-4f4a-854c-615c0008076f" providerId="ADAL" clId="{89FA5AA3-3E39-4CEC-9FDC-8EB11E6F16BD}" dt="2023-02-01T13:31:58.251" v="326" actId="478"/>
          <ac:picMkLst>
            <pc:docMk/>
            <pc:sldMk cId="799369074" sldId="279"/>
            <ac:picMk id="149" creationId="{34BA237E-0BF9-4577-B207-99CFF6DC4548}"/>
          </ac:picMkLst>
        </pc:pic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58" creationId="{FEE1598F-A326-40C5-A98E-3A471A6D51A8}"/>
          </ac:cxnSpMkLst>
        </pc:cxn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59" creationId="{1239D812-092B-4C1F-BA4A-84758A4BEF07}"/>
          </ac:cxnSpMkLst>
        </pc:cxnChg>
        <pc:cxnChg chg="del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75" creationId="{8315C888-F8E6-497B-ACDD-E4B85E3A81E3}"/>
          </ac:cxnSpMkLst>
        </pc:cxnChg>
        <pc:cxnChg chg="del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76" creationId="{07B9AC64-D457-4A8D-A3B0-BCE916E02D64}"/>
          </ac:cxnSpMkLst>
        </pc:cxn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02" creationId="{2FAC2FAB-04A1-4F52-B505-A6E0F55103B9}"/>
          </ac:cxnSpMkLst>
        </pc:cxn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03" creationId="{B5151408-C8A3-460F-AA70-908CA1D6CCF6}"/>
          </ac:cxnSpMkLst>
        </pc:cxnChg>
        <pc:cxnChg chg="del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22" creationId="{9C31CDE8-826B-4F73-B887-9493E5184AB8}"/>
          </ac:cxnSpMkLst>
        </pc:cxnChg>
        <pc:cxnChg chg="del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23" creationId="{D3913C96-2098-4EF9-B6F3-5C4F238A0C5A}"/>
          </ac:cxnSpMkLst>
        </pc:cxnChg>
        <pc:cxnChg chg="del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24" creationId="{0487FDC0-E105-4E9A-96A8-DD15E53E76A7}"/>
          </ac:cxnSpMkLst>
        </pc:cxn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26" creationId="{539006CF-B4D6-4EFC-92D0-066236AEF575}"/>
          </ac:cxnSpMkLst>
        </pc:cxn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27" creationId="{EF571633-CC62-4285-8C7E-E823440BDBF5}"/>
          </ac:cxnSpMkLst>
        </pc:cxn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40" creationId="{40CAD6AC-4166-43DA-AD22-89075ACC9594}"/>
          </ac:cxnSpMkLst>
        </pc:cxn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41" creationId="{1A18738F-1FA0-4E1C-A515-C25DB06118CE}"/>
          </ac:cxnSpMkLst>
        </pc:cxn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42" creationId="{A88EBF83-0105-4BE3-B140-03317D7AEBB1}"/>
          </ac:cxnSpMkLst>
        </pc:cxn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43" creationId="{1B5393F2-6046-4E81-8C4D-1491C08CAA94}"/>
          </ac:cxnSpMkLst>
        </pc:cxn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44" creationId="{7A13D367-4593-4E91-BEA5-15B27719977A}"/>
          </ac:cxnSpMkLst>
        </pc:cxn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54" creationId="{0AA3A76D-6913-42BA-9C99-7EDD3B861BC4}"/>
          </ac:cxnSpMkLst>
        </pc:cxn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57" creationId="{54C6AFE1-539A-4B30-B671-C0312E9DEDF5}"/>
          </ac:cxnSpMkLst>
        </pc:cxnChg>
        <pc:cxnChg chg="del mod">
          <ac:chgData name="Zoe Hancox" userId="efe935c9-4d02-4f4a-854c-615c0008076f" providerId="ADAL" clId="{89FA5AA3-3E39-4CEC-9FDC-8EB11E6F16BD}" dt="2023-02-01T13:31:58.251" v="326" actId="478"/>
          <ac:cxnSpMkLst>
            <pc:docMk/>
            <pc:sldMk cId="799369074" sldId="279"/>
            <ac:cxnSpMk id="160" creationId="{87012BF8-0905-453E-BFFC-C0BEAA24148C}"/>
          </ac:cxnSpMkLst>
        </pc:cxnChg>
      </pc:sldChg>
    </pc:docChg>
  </pc:docChgLst>
  <pc:docChgLst>
    <pc:chgData name="Asra Aslam" userId="f4a78427-b6e0-474b-9a03-ff02aaa10054" providerId="ADAL" clId="{653AADB4-1273-464F-AAF0-8645F90F8EE3}"/>
    <pc:docChg chg="undo custSel addSld delSld modSld sldOrd">
      <pc:chgData name="Asra Aslam" userId="f4a78427-b6e0-474b-9a03-ff02aaa10054" providerId="ADAL" clId="{653AADB4-1273-464F-AAF0-8645F90F8EE3}" dt="2023-04-21T18:10:09.577" v="2980" actId="123"/>
      <pc:docMkLst>
        <pc:docMk/>
      </pc:docMkLst>
      <pc:sldChg chg="addSp delSp modSp add del">
        <pc:chgData name="Asra Aslam" userId="f4a78427-b6e0-474b-9a03-ff02aaa10054" providerId="ADAL" clId="{653AADB4-1273-464F-AAF0-8645F90F8EE3}" dt="2023-04-21T16:01:22.814" v="1125" actId="47"/>
        <pc:sldMkLst>
          <pc:docMk/>
          <pc:sldMk cId="324681554" sldId="256"/>
        </pc:sldMkLst>
        <pc:spChg chg="add del mod">
          <ac:chgData name="Asra Aslam" userId="f4a78427-b6e0-474b-9a03-ff02aaa10054" providerId="ADAL" clId="{653AADB4-1273-464F-AAF0-8645F90F8EE3}" dt="2023-04-21T15:59:03.856" v="1117"/>
          <ac:spMkLst>
            <pc:docMk/>
            <pc:sldMk cId="324681554" sldId="256"/>
            <ac:spMk id="2" creationId="{43222F91-206B-A2C0-A9BE-19E8A87D3969}"/>
          </ac:spMkLst>
        </pc:spChg>
      </pc:sldChg>
      <pc:sldChg chg="addSp delSp modSp mod setBg">
        <pc:chgData name="Asra Aslam" userId="f4a78427-b6e0-474b-9a03-ff02aaa10054" providerId="ADAL" clId="{653AADB4-1273-464F-AAF0-8645F90F8EE3}" dt="2023-04-21T07:23:40.627" v="1113" actId="6549"/>
        <pc:sldMkLst>
          <pc:docMk/>
          <pc:sldMk cId="1242868994" sldId="261"/>
        </pc:sldMkLst>
        <pc:spChg chg="mod">
          <ac:chgData name="Asra Aslam" userId="f4a78427-b6e0-474b-9a03-ff02aaa10054" providerId="ADAL" clId="{653AADB4-1273-464F-AAF0-8645F90F8EE3}" dt="2023-04-21T07:23:40.627" v="1113" actId="6549"/>
          <ac:spMkLst>
            <pc:docMk/>
            <pc:sldMk cId="1242868994" sldId="261"/>
            <ac:spMk id="2" creationId="{4E1A82F0-AF32-4A15-A9D9-5F7609504651}"/>
          </ac:spMkLst>
        </pc:spChg>
        <pc:spChg chg="add del mod">
          <ac:chgData name="Asra Aslam" userId="f4a78427-b6e0-474b-9a03-ff02aaa10054" providerId="ADAL" clId="{653AADB4-1273-464F-AAF0-8645F90F8EE3}" dt="2023-04-21T07:15:21.716" v="938"/>
          <ac:spMkLst>
            <pc:docMk/>
            <pc:sldMk cId="1242868994" sldId="261"/>
            <ac:spMk id="3" creationId="{16473B59-FA5F-9CF2-E4D6-EDE98A1279E4}"/>
          </ac:spMkLst>
        </pc:spChg>
        <pc:spChg chg="add del mod">
          <ac:chgData name="Asra Aslam" userId="f4a78427-b6e0-474b-9a03-ff02aaa10054" providerId="ADAL" clId="{653AADB4-1273-464F-AAF0-8645F90F8EE3}" dt="2023-04-21T07:15:21.716" v="938"/>
          <ac:spMkLst>
            <pc:docMk/>
            <pc:sldMk cId="1242868994" sldId="261"/>
            <ac:spMk id="4" creationId="{7B371E38-390D-5FC8-CB07-0FF68B6EC12C}"/>
          </ac:spMkLst>
        </pc:spChg>
        <pc:spChg chg="del">
          <ac:chgData name="Asra Aslam" userId="f4a78427-b6e0-474b-9a03-ff02aaa10054" providerId="ADAL" clId="{653AADB4-1273-464F-AAF0-8645F90F8EE3}" dt="2023-04-21T07:15:24.305" v="939" actId="478"/>
          <ac:spMkLst>
            <pc:docMk/>
            <pc:sldMk cId="1242868994" sldId="261"/>
            <ac:spMk id="5" creationId="{FF45CB65-196C-40AA-AFC0-F597F0C1128B}"/>
          </ac:spMkLst>
        </pc:spChg>
        <pc:spChg chg="del">
          <ac:chgData name="Asra Aslam" userId="f4a78427-b6e0-474b-9a03-ff02aaa10054" providerId="ADAL" clId="{653AADB4-1273-464F-AAF0-8645F90F8EE3}" dt="2023-04-21T07:15:27.553" v="940" actId="478"/>
          <ac:spMkLst>
            <pc:docMk/>
            <pc:sldMk cId="1242868994" sldId="261"/>
            <ac:spMk id="7" creationId="{05AC1CF8-3CC4-111A-0193-747C62B186D5}"/>
          </ac:spMkLst>
        </pc:spChg>
        <pc:spChg chg="add del mod">
          <ac:chgData name="Asra Aslam" userId="f4a78427-b6e0-474b-9a03-ff02aaa10054" providerId="ADAL" clId="{653AADB4-1273-464F-AAF0-8645F90F8EE3}" dt="2023-04-21T07:15:33.716" v="944" actId="478"/>
          <ac:spMkLst>
            <pc:docMk/>
            <pc:sldMk cId="1242868994" sldId="261"/>
            <ac:spMk id="8" creationId="{B81F45DA-4240-9963-83D2-7EA9440DAC60}"/>
          </ac:spMkLst>
        </pc:spChg>
        <pc:spChg chg="del">
          <ac:chgData name="Asra Aslam" userId="f4a78427-b6e0-474b-9a03-ff02aaa10054" providerId="ADAL" clId="{653AADB4-1273-464F-AAF0-8645F90F8EE3}" dt="2023-04-21T07:15:29.721" v="941" actId="478"/>
          <ac:spMkLst>
            <pc:docMk/>
            <pc:sldMk cId="1242868994" sldId="261"/>
            <ac:spMk id="9" creationId="{DE487168-EEDB-457B-0665-29AB6051D208}"/>
          </ac:spMkLst>
        </pc:spChg>
        <pc:spChg chg="add del mod">
          <ac:chgData name="Asra Aslam" userId="f4a78427-b6e0-474b-9a03-ff02aaa10054" providerId="ADAL" clId="{653AADB4-1273-464F-AAF0-8645F90F8EE3}" dt="2023-04-21T07:15:31.785" v="943"/>
          <ac:spMkLst>
            <pc:docMk/>
            <pc:sldMk cId="1242868994" sldId="261"/>
            <ac:spMk id="10" creationId="{3CDD55FD-B152-3395-94CC-14ADE64876A3}"/>
          </ac:spMkLst>
        </pc:spChg>
        <pc:spChg chg="add del mod">
          <ac:chgData name="Asra Aslam" userId="f4a78427-b6e0-474b-9a03-ff02aaa10054" providerId="ADAL" clId="{653AADB4-1273-464F-AAF0-8645F90F8EE3}" dt="2023-04-21T07:15:31.785" v="943"/>
          <ac:spMkLst>
            <pc:docMk/>
            <pc:sldMk cId="1242868994" sldId="261"/>
            <ac:spMk id="11" creationId="{F8396BC8-58E7-E54E-01F4-5B8E72E783AE}"/>
          </ac:spMkLst>
        </pc:spChg>
        <pc:spChg chg="add mod">
          <ac:chgData name="Asra Aslam" userId="f4a78427-b6e0-474b-9a03-ff02aaa10054" providerId="ADAL" clId="{653AADB4-1273-464F-AAF0-8645F90F8EE3}" dt="2023-04-21T07:15:44.427" v="959" actId="20577"/>
          <ac:spMkLst>
            <pc:docMk/>
            <pc:sldMk cId="1242868994" sldId="261"/>
            <ac:spMk id="12" creationId="{AC9E7BFA-EEB7-5D68-FD28-67CAE9582623}"/>
          </ac:spMkLst>
        </pc:spChg>
        <pc:spChg chg="add mod">
          <ac:chgData name="Asra Aslam" userId="f4a78427-b6e0-474b-9a03-ff02aaa10054" providerId="ADAL" clId="{653AADB4-1273-464F-AAF0-8645F90F8EE3}" dt="2023-04-21T07:15:34.149" v="945"/>
          <ac:spMkLst>
            <pc:docMk/>
            <pc:sldMk cId="1242868994" sldId="261"/>
            <ac:spMk id="13" creationId="{534F2CEE-0E5B-2BDB-4028-79D381BE295A}"/>
          </ac:spMkLst>
        </pc:spChg>
      </pc:sldChg>
      <pc:sldChg chg="modSp mod">
        <pc:chgData name="Asra Aslam" userId="f4a78427-b6e0-474b-9a03-ff02aaa10054" providerId="ADAL" clId="{653AADB4-1273-464F-AAF0-8645F90F8EE3}" dt="2023-04-21T17:16:06.540" v="1531" actId="1076"/>
        <pc:sldMkLst>
          <pc:docMk/>
          <pc:sldMk cId="4072004253" sldId="264"/>
        </pc:sldMkLst>
        <pc:spChg chg="mod">
          <ac:chgData name="Asra Aslam" userId="f4a78427-b6e0-474b-9a03-ff02aaa10054" providerId="ADAL" clId="{653AADB4-1273-464F-AAF0-8645F90F8EE3}" dt="2023-04-21T15:58:56.083" v="1115" actId="1076"/>
          <ac:spMkLst>
            <pc:docMk/>
            <pc:sldMk cId="4072004253" sldId="264"/>
            <ac:spMk id="2" creationId="{32C4D28D-5681-4FD8-8240-1C6DF88FF7AA}"/>
          </ac:spMkLst>
        </pc:spChg>
        <pc:spChg chg="mod">
          <ac:chgData name="Asra Aslam" userId="f4a78427-b6e0-474b-9a03-ff02aaa10054" providerId="ADAL" clId="{653AADB4-1273-464F-AAF0-8645F90F8EE3}" dt="2023-04-21T16:07:08.353" v="1142" actId="20577"/>
          <ac:spMkLst>
            <pc:docMk/>
            <pc:sldMk cId="4072004253" sldId="264"/>
            <ac:spMk id="353" creationId="{6CCB266B-20F2-EA79-6609-8B9C0DA10CD2}"/>
          </ac:spMkLst>
        </pc:spChg>
        <pc:grpChg chg="mod">
          <ac:chgData name="Asra Aslam" userId="f4a78427-b6e0-474b-9a03-ff02aaa10054" providerId="ADAL" clId="{653AADB4-1273-464F-AAF0-8645F90F8EE3}" dt="2023-04-21T17:16:06.540" v="1531" actId="1076"/>
          <ac:grpSpMkLst>
            <pc:docMk/>
            <pc:sldMk cId="4072004253" sldId="264"/>
            <ac:grpSpMk id="325" creationId="{80F89677-CADF-2088-BB00-B59AD1100137}"/>
          </ac:grpSpMkLst>
        </pc:grpChg>
      </pc:sldChg>
      <pc:sldChg chg="addSp delSp modSp mod modAnim">
        <pc:chgData name="Asra Aslam" userId="f4a78427-b6e0-474b-9a03-ff02aaa10054" providerId="ADAL" clId="{653AADB4-1273-464F-AAF0-8645F90F8EE3}" dt="2023-04-21T06:26:53.232" v="622" actId="478"/>
        <pc:sldMkLst>
          <pc:docMk/>
          <pc:sldMk cId="4253031168" sldId="266"/>
        </pc:sldMkLst>
        <pc:spChg chg="mod">
          <ac:chgData name="Asra Aslam" userId="f4a78427-b6e0-474b-9a03-ff02aaa10054" providerId="ADAL" clId="{653AADB4-1273-464F-AAF0-8645F90F8EE3}" dt="2023-04-21T06:24:15.716" v="517" actId="20577"/>
          <ac:spMkLst>
            <pc:docMk/>
            <pc:sldMk cId="4253031168" sldId="266"/>
            <ac:spMk id="9" creationId="{4BF91A83-32CE-475C-BBFB-5AA7BFA6ECA2}"/>
          </ac:spMkLst>
        </pc:spChg>
        <pc:spChg chg="mod">
          <ac:chgData name="Asra Aslam" userId="f4a78427-b6e0-474b-9a03-ff02aaa10054" providerId="ADAL" clId="{653AADB4-1273-464F-AAF0-8645F90F8EE3}" dt="2023-04-21T06:25:10.840" v="537" actId="20577"/>
          <ac:spMkLst>
            <pc:docMk/>
            <pc:sldMk cId="4253031168" sldId="266"/>
            <ac:spMk id="16" creationId="{1F99CAA1-D339-4BEA-B2F3-5E5F4E729E32}"/>
          </ac:spMkLst>
        </pc:spChg>
        <pc:spChg chg="mod">
          <ac:chgData name="Asra Aslam" userId="f4a78427-b6e0-474b-9a03-ff02aaa10054" providerId="ADAL" clId="{653AADB4-1273-464F-AAF0-8645F90F8EE3}" dt="2023-04-21T06:25:21.218" v="561" actId="6549"/>
          <ac:spMkLst>
            <pc:docMk/>
            <pc:sldMk cId="4253031168" sldId="266"/>
            <ac:spMk id="17" creationId="{761FAA09-06E6-4055-A674-59183491A03A}"/>
          </ac:spMkLst>
        </pc:spChg>
        <pc:spChg chg="mod">
          <ac:chgData name="Asra Aslam" userId="f4a78427-b6e0-474b-9a03-ff02aaa10054" providerId="ADAL" clId="{653AADB4-1273-464F-AAF0-8645F90F8EE3}" dt="2023-04-21T06:25:26.435" v="562" actId="1076"/>
          <ac:spMkLst>
            <pc:docMk/>
            <pc:sldMk cId="4253031168" sldId="266"/>
            <ac:spMk id="18" creationId="{F6EEF2FD-FDA2-4813-B378-9044A8DE0AB5}"/>
          </ac:spMkLst>
        </pc:spChg>
        <pc:spChg chg="del mod">
          <ac:chgData name="Asra Aslam" userId="f4a78427-b6e0-474b-9a03-ff02aaa10054" providerId="ADAL" clId="{653AADB4-1273-464F-AAF0-8645F90F8EE3}" dt="2023-04-21T06:26:40.411" v="619" actId="478"/>
          <ac:spMkLst>
            <pc:docMk/>
            <pc:sldMk cId="4253031168" sldId="266"/>
            <ac:spMk id="22" creationId="{A807BE76-F0ED-FC4C-72F9-831CA5C55D1D}"/>
          </ac:spMkLst>
        </pc:spChg>
        <pc:spChg chg="del mod">
          <ac:chgData name="Asra Aslam" userId="f4a78427-b6e0-474b-9a03-ff02aaa10054" providerId="ADAL" clId="{653AADB4-1273-464F-AAF0-8645F90F8EE3}" dt="2023-04-21T06:26:44.236" v="620" actId="478"/>
          <ac:spMkLst>
            <pc:docMk/>
            <pc:sldMk cId="4253031168" sldId="266"/>
            <ac:spMk id="23" creationId="{A4CA9D3A-9B80-4B06-2E95-517725AD2F72}"/>
          </ac:spMkLst>
        </pc:spChg>
        <pc:spChg chg="add del mod">
          <ac:chgData name="Asra Aslam" userId="f4a78427-b6e0-474b-9a03-ff02aaa10054" providerId="ADAL" clId="{653AADB4-1273-464F-AAF0-8645F90F8EE3}" dt="2023-04-21T06:26:53.232" v="622" actId="478"/>
          <ac:spMkLst>
            <pc:docMk/>
            <pc:sldMk cId="4253031168" sldId="266"/>
            <ac:spMk id="24" creationId="{B2EE1C60-C497-775C-12E9-875F7BC2296C}"/>
          </ac:spMkLst>
        </pc:spChg>
        <pc:spChg chg="mod">
          <ac:chgData name="Asra Aslam" userId="f4a78427-b6e0-474b-9a03-ff02aaa10054" providerId="ADAL" clId="{653AADB4-1273-464F-AAF0-8645F90F8EE3}" dt="2023-04-21T06:26:02.467" v="564"/>
          <ac:spMkLst>
            <pc:docMk/>
            <pc:sldMk cId="4253031168" sldId="266"/>
            <ac:spMk id="25" creationId="{49A2E5F0-863E-E787-A0AD-FA9092DAA8C6}"/>
          </ac:spMkLst>
        </pc:spChg>
        <pc:spChg chg="mod">
          <ac:chgData name="Asra Aslam" userId="f4a78427-b6e0-474b-9a03-ff02aaa10054" providerId="ADAL" clId="{653AADB4-1273-464F-AAF0-8645F90F8EE3}" dt="2023-04-21T06:26:02.467" v="564"/>
          <ac:spMkLst>
            <pc:docMk/>
            <pc:sldMk cId="4253031168" sldId="266"/>
            <ac:spMk id="26" creationId="{DC851BA6-FEE1-F215-AF3E-64A774D2D80B}"/>
          </ac:spMkLst>
        </pc:spChg>
        <pc:spChg chg="mod">
          <ac:chgData name="Asra Aslam" userId="f4a78427-b6e0-474b-9a03-ff02aaa10054" providerId="ADAL" clId="{653AADB4-1273-464F-AAF0-8645F90F8EE3}" dt="2023-04-21T06:26:02.467" v="564"/>
          <ac:spMkLst>
            <pc:docMk/>
            <pc:sldMk cId="4253031168" sldId="266"/>
            <ac:spMk id="27" creationId="{B366B6F3-3928-A609-4FAC-B95CF14A0063}"/>
          </ac:spMkLst>
        </pc:spChg>
        <pc:spChg chg="mod">
          <ac:chgData name="Asra Aslam" userId="f4a78427-b6e0-474b-9a03-ff02aaa10054" providerId="ADAL" clId="{653AADB4-1273-464F-AAF0-8645F90F8EE3}" dt="2023-04-21T06:26:02.467" v="564"/>
          <ac:spMkLst>
            <pc:docMk/>
            <pc:sldMk cId="4253031168" sldId="266"/>
            <ac:spMk id="28" creationId="{290EA4F5-CE61-6262-39BE-2154977F5946}"/>
          </ac:spMkLst>
        </pc:spChg>
        <pc:spChg chg="mod">
          <ac:chgData name="Asra Aslam" userId="f4a78427-b6e0-474b-9a03-ff02aaa10054" providerId="ADAL" clId="{653AADB4-1273-464F-AAF0-8645F90F8EE3}" dt="2023-04-21T06:26:02.467" v="564"/>
          <ac:spMkLst>
            <pc:docMk/>
            <pc:sldMk cId="4253031168" sldId="266"/>
            <ac:spMk id="29" creationId="{93501346-A363-C7DA-1ECF-1AE61496FB63}"/>
          </ac:spMkLst>
        </pc:spChg>
        <pc:spChg chg="mod">
          <ac:chgData name="Asra Aslam" userId="f4a78427-b6e0-474b-9a03-ff02aaa10054" providerId="ADAL" clId="{653AADB4-1273-464F-AAF0-8645F90F8EE3}" dt="2023-04-21T06:26:02.467" v="564"/>
          <ac:spMkLst>
            <pc:docMk/>
            <pc:sldMk cId="4253031168" sldId="266"/>
            <ac:spMk id="30" creationId="{34177747-82FF-E8B9-7802-D3812E2A5C9E}"/>
          </ac:spMkLst>
        </pc:spChg>
        <pc:spChg chg="del mod">
          <ac:chgData name="Asra Aslam" userId="f4a78427-b6e0-474b-9a03-ff02aaa10054" providerId="ADAL" clId="{653AADB4-1273-464F-AAF0-8645F90F8EE3}" dt="2023-04-21T06:26:24.113" v="614" actId="478"/>
          <ac:spMkLst>
            <pc:docMk/>
            <pc:sldMk cId="4253031168" sldId="266"/>
            <ac:spMk id="31" creationId="{D913CFBD-D53D-E149-0384-62E7526FE868}"/>
          </ac:spMkLst>
        </pc:spChg>
        <pc:spChg chg="del mod">
          <ac:chgData name="Asra Aslam" userId="f4a78427-b6e0-474b-9a03-ff02aaa10054" providerId="ADAL" clId="{653AADB4-1273-464F-AAF0-8645F90F8EE3}" dt="2023-04-21T06:26:35.598" v="617" actId="478"/>
          <ac:spMkLst>
            <pc:docMk/>
            <pc:sldMk cId="4253031168" sldId="266"/>
            <ac:spMk id="32" creationId="{C5D50D37-9505-8C62-F6D9-AE7A89FDBDA2}"/>
          </ac:spMkLst>
        </pc:spChg>
        <pc:spChg chg="mod">
          <ac:chgData name="Asra Aslam" userId="f4a78427-b6e0-474b-9a03-ff02aaa10054" providerId="ADAL" clId="{653AADB4-1273-464F-AAF0-8645F90F8EE3}" dt="2023-04-21T06:26:02.467" v="564"/>
          <ac:spMkLst>
            <pc:docMk/>
            <pc:sldMk cId="4253031168" sldId="266"/>
            <ac:spMk id="33" creationId="{49E0CC78-0CFA-FF2C-2383-6A7A3237CA99}"/>
          </ac:spMkLst>
        </pc:spChg>
        <pc:spChg chg="mod">
          <ac:chgData name="Asra Aslam" userId="f4a78427-b6e0-474b-9a03-ff02aaa10054" providerId="ADAL" clId="{653AADB4-1273-464F-AAF0-8645F90F8EE3}" dt="2023-04-21T06:26:10.508" v="583" actId="20577"/>
          <ac:spMkLst>
            <pc:docMk/>
            <pc:sldMk cId="4253031168" sldId="266"/>
            <ac:spMk id="34" creationId="{0A8AB0DA-8624-CAC7-146C-CD69BB7F5757}"/>
          </ac:spMkLst>
        </pc:spChg>
        <pc:spChg chg="mod">
          <ac:chgData name="Asra Aslam" userId="f4a78427-b6e0-474b-9a03-ff02aaa10054" providerId="ADAL" clId="{653AADB4-1273-464F-AAF0-8645F90F8EE3}" dt="2023-04-21T06:26:21.203" v="613" actId="6549"/>
          <ac:spMkLst>
            <pc:docMk/>
            <pc:sldMk cId="4253031168" sldId="266"/>
            <ac:spMk id="35" creationId="{93268E4A-72CE-89F0-7ABF-7B3E6A06B4A4}"/>
          </ac:spMkLst>
        </pc:spChg>
        <pc:spChg chg="del mod">
          <ac:chgData name="Asra Aslam" userId="f4a78427-b6e0-474b-9a03-ff02aaa10054" providerId="ADAL" clId="{653AADB4-1273-464F-AAF0-8645F90F8EE3}" dt="2023-04-21T06:26:29.532" v="615" actId="478"/>
          <ac:spMkLst>
            <pc:docMk/>
            <pc:sldMk cId="4253031168" sldId="266"/>
            <ac:spMk id="36" creationId="{257C67BC-FE03-631A-B571-D3F7973DCA66}"/>
          </ac:spMkLst>
        </pc:spChg>
        <pc:spChg chg="del mod">
          <ac:chgData name="Asra Aslam" userId="f4a78427-b6e0-474b-9a03-ff02aaa10054" providerId="ADAL" clId="{653AADB4-1273-464F-AAF0-8645F90F8EE3}" dt="2023-04-21T06:26:31.971" v="616" actId="478"/>
          <ac:spMkLst>
            <pc:docMk/>
            <pc:sldMk cId="4253031168" sldId="266"/>
            <ac:spMk id="37" creationId="{84A5B2D5-AD12-9CF8-A0AB-729B29D0FE35}"/>
          </ac:spMkLst>
        </pc:spChg>
        <pc:grpChg chg="add mod">
          <ac:chgData name="Asra Aslam" userId="f4a78427-b6e0-474b-9a03-ff02aaa10054" providerId="ADAL" clId="{653AADB4-1273-464F-AAF0-8645F90F8EE3}" dt="2023-04-21T06:26:36.843" v="618" actId="1076"/>
          <ac:grpSpMkLst>
            <pc:docMk/>
            <pc:sldMk cId="4253031168" sldId="266"/>
            <ac:grpSpMk id="20" creationId="{36327019-D3A3-C9FA-91E2-F29FE280AE07}"/>
          </ac:grpSpMkLst>
        </pc:grpChg>
        <pc:grpChg chg="del mod">
          <ac:chgData name="Asra Aslam" userId="f4a78427-b6e0-474b-9a03-ff02aaa10054" providerId="ADAL" clId="{653AADB4-1273-464F-AAF0-8645F90F8EE3}" dt="2023-04-21T06:25:39.951" v="563" actId="478"/>
          <ac:grpSpMkLst>
            <pc:docMk/>
            <pc:sldMk cId="4253031168" sldId="266"/>
            <ac:grpSpMk id="21" creationId="{20F6E7FD-84A8-4022-84F1-5B1CD2B5B8AD}"/>
          </ac:grpSpMkLst>
        </pc:grpChg>
      </pc:sldChg>
      <pc:sldChg chg="addSp delSp modSp mod">
        <pc:chgData name="Asra Aslam" userId="f4a78427-b6e0-474b-9a03-ff02aaa10054" providerId="ADAL" clId="{653AADB4-1273-464F-AAF0-8645F90F8EE3}" dt="2023-04-21T06:32:25.458" v="676" actId="21"/>
        <pc:sldMkLst>
          <pc:docMk/>
          <pc:sldMk cId="2876029127" sldId="267"/>
        </pc:sldMkLst>
        <pc:spChg chg="mod">
          <ac:chgData name="Asra Aslam" userId="f4a78427-b6e0-474b-9a03-ff02aaa10054" providerId="ADAL" clId="{653AADB4-1273-464F-AAF0-8645F90F8EE3}" dt="2023-04-21T06:32:22.363" v="675"/>
          <ac:spMkLst>
            <pc:docMk/>
            <pc:sldMk cId="2876029127" sldId="267"/>
            <ac:spMk id="22" creationId="{2BA8D14B-3A9F-56C0-2747-3509CA0EFCD3}"/>
          </ac:spMkLst>
        </pc:spChg>
        <pc:spChg chg="mod">
          <ac:chgData name="Asra Aslam" userId="f4a78427-b6e0-474b-9a03-ff02aaa10054" providerId="ADAL" clId="{653AADB4-1273-464F-AAF0-8645F90F8EE3}" dt="2023-04-21T06:32:22.363" v="675"/>
          <ac:spMkLst>
            <pc:docMk/>
            <pc:sldMk cId="2876029127" sldId="267"/>
            <ac:spMk id="23" creationId="{FC484E31-16B7-6482-C7B6-B2174EA17218}"/>
          </ac:spMkLst>
        </pc:spChg>
        <pc:spChg chg="mod">
          <ac:chgData name="Asra Aslam" userId="f4a78427-b6e0-474b-9a03-ff02aaa10054" providerId="ADAL" clId="{653AADB4-1273-464F-AAF0-8645F90F8EE3}" dt="2023-04-21T06:32:22.363" v="675"/>
          <ac:spMkLst>
            <pc:docMk/>
            <pc:sldMk cId="2876029127" sldId="267"/>
            <ac:spMk id="24" creationId="{FC11929E-71AA-ED34-50AE-6DC10340ECD9}"/>
          </ac:spMkLst>
        </pc:spChg>
        <pc:spChg chg="mod">
          <ac:chgData name="Asra Aslam" userId="f4a78427-b6e0-474b-9a03-ff02aaa10054" providerId="ADAL" clId="{653AADB4-1273-464F-AAF0-8645F90F8EE3}" dt="2023-04-21T06:32:22.363" v="675"/>
          <ac:spMkLst>
            <pc:docMk/>
            <pc:sldMk cId="2876029127" sldId="267"/>
            <ac:spMk id="25" creationId="{5B0AC66F-5E1F-D0E6-7B03-9B1B0666FE87}"/>
          </ac:spMkLst>
        </pc:spChg>
        <pc:spChg chg="mod">
          <ac:chgData name="Asra Aslam" userId="f4a78427-b6e0-474b-9a03-ff02aaa10054" providerId="ADAL" clId="{653AADB4-1273-464F-AAF0-8645F90F8EE3}" dt="2023-04-21T06:32:22.363" v="675"/>
          <ac:spMkLst>
            <pc:docMk/>
            <pc:sldMk cId="2876029127" sldId="267"/>
            <ac:spMk id="26" creationId="{CAA4C244-BB76-F639-0BAD-C28A23CC28B5}"/>
          </ac:spMkLst>
        </pc:spChg>
        <pc:spChg chg="mod">
          <ac:chgData name="Asra Aslam" userId="f4a78427-b6e0-474b-9a03-ff02aaa10054" providerId="ADAL" clId="{653AADB4-1273-464F-AAF0-8645F90F8EE3}" dt="2023-04-21T06:32:22.363" v="675"/>
          <ac:spMkLst>
            <pc:docMk/>
            <pc:sldMk cId="2876029127" sldId="267"/>
            <ac:spMk id="27" creationId="{6775280E-CF33-CB62-8094-3FB880F79128}"/>
          </ac:spMkLst>
        </pc:spChg>
        <pc:spChg chg="mod">
          <ac:chgData name="Asra Aslam" userId="f4a78427-b6e0-474b-9a03-ff02aaa10054" providerId="ADAL" clId="{653AADB4-1273-464F-AAF0-8645F90F8EE3}" dt="2023-04-21T06:32:22.363" v="675"/>
          <ac:spMkLst>
            <pc:docMk/>
            <pc:sldMk cId="2876029127" sldId="267"/>
            <ac:spMk id="28" creationId="{E9749BF3-B697-06EA-633F-CCF48E0A7C97}"/>
          </ac:spMkLst>
        </pc:spChg>
        <pc:spChg chg="mod">
          <ac:chgData name="Asra Aslam" userId="f4a78427-b6e0-474b-9a03-ff02aaa10054" providerId="ADAL" clId="{653AADB4-1273-464F-AAF0-8645F90F8EE3}" dt="2023-04-21T06:32:22.363" v="675"/>
          <ac:spMkLst>
            <pc:docMk/>
            <pc:sldMk cId="2876029127" sldId="267"/>
            <ac:spMk id="29" creationId="{C373A762-EF6C-CE8E-F71A-BF240B9195BB}"/>
          </ac:spMkLst>
        </pc:spChg>
        <pc:spChg chg="mod">
          <ac:chgData name="Asra Aslam" userId="f4a78427-b6e0-474b-9a03-ff02aaa10054" providerId="ADAL" clId="{653AADB4-1273-464F-AAF0-8645F90F8EE3}" dt="2023-04-21T06:32:22.363" v="675"/>
          <ac:spMkLst>
            <pc:docMk/>
            <pc:sldMk cId="2876029127" sldId="267"/>
            <ac:spMk id="30" creationId="{BB492C88-76DD-9749-0449-73DD5A7D0B0E}"/>
          </ac:spMkLst>
        </pc:spChg>
        <pc:spChg chg="mod">
          <ac:chgData name="Asra Aslam" userId="f4a78427-b6e0-474b-9a03-ff02aaa10054" providerId="ADAL" clId="{653AADB4-1273-464F-AAF0-8645F90F8EE3}" dt="2023-04-21T06:32:22.363" v="675"/>
          <ac:spMkLst>
            <pc:docMk/>
            <pc:sldMk cId="2876029127" sldId="267"/>
            <ac:spMk id="31" creationId="{03CCB40F-E424-CBE6-48C3-8377B4E66760}"/>
          </ac:spMkLst>
        </pc:spChg>
        <pc:grpChg chg="add mod">
          <ac:chgData name="Asra Aslam" userId="f4a78427-b6e0-474b-9a03-ff02aaa10054" providerId="ADAL" clId="{653AADB4-1273-464F-AAF0-8645F90F8EE3}" dt="2023-04-21T06:32:22.363" v="675"/>
          <ac:grpSpMkLst>
            <pc:docMk/>
            <pc:sldMk cId="2876029127" sldId="267"/>
            <ac:grpSpMk id="20" creationId="{AA174CCD-BEDD-39DC-23A5-3FFA6403C689}"/>
          </ac:grpSpMkLst>
        </pc:grpChg>
        <pc:grpChg chg="del">
          <ac:chgData name="Asra Aslam" userId="f4a78427-b6e0-474b-9a03-ff02aaa10054" providerId="ADAL" clId="{653AADB4-1273-464F-AAF0-8645F90F8EE3}" dt="2023-04-21T06:32:25.458" v="676" actId="21"/>
          <ac:grpSpMkLst>
            <pc:docMk/>
            <pc:sldMk cId="2876029127" sldId="267"/>
            <ac:grpSpMk id="21" creationId="{20F6E7FD-84A8-4022-84F1-5B1CD2B5B8AD}"/>
          </ac:grpSpMkLst>
        </pc:grpChg>
      </pc:sldChg>
      <pc:sldChg chg="modSp mod">
        <pc:chgData name="Asra Aslam" userId="f4a78427-b6e0-474b-9a03-ff02aaa10054" providerId="ADAL" clId="{653AADB4-1273-464F-AAF0-8645F90F8EE3}" dt="2023-04-21T17:25:35.312" v="1640" actId="1036"/>
        <pc:sldMkLst>
          <pc:docMk/>
          <pc:sldMk cId="1960160005" sldId="270"/>
        </pc:sldMkLst>
        <pc:picChg chg="mod">
          <ac:chgData name="Asra Aslam" userId="f4a78427-b6e0-474b-9a03-ff02aaa10054" providerId="ADAL" clId="{653AADB4-1273-464F-AAF0-8645F90F8EE3}" dt="2023-04-21T17:25:35.312" v="1640" actId="1036"/>
          <ac:picMkLst>
            <pc:docMk/>
            <pc:sldMk cId="1960160005" sldId="270"/>
            <ac:picMk id="23" creationId="{67043A16-4519-4DAA-8309-40547CBE563B}"/>
          </ac:picMkLst>
        </pc:picChg>
      </pc:sldChg>
      <pc:sldChg chg="addSp delSp modSp mod">
        <pc:chgData name="Asra Aslam" userId="f4a78427-b6e0-474b-9a03-ff02aaa10054" providerId="ADAL" clId="{653AADB4-1273-464F-AAF0-8645F90F8EE3}" dt="2023-04-21T06:28:10.387" v="674" actId="478"/>
        <pc:sldMkLst>
          <pc:docMk/>
          <pc:sldMk cId="799369074" sldId="279"/>
        </pc:sldMkLst>
        <pc:spChg chg="del mod">
          <ac:chgData name="Asra Aslam" userId="f4a78427-b6e0-474b-9a03-ff02aaa10054" providerId="ADAL" clId="{653AADB4-1273-464F-AAF0-8645F90F8EE3}" dt="2023-04-21T06:27:56.369" v="672" actId="478"/>
          <ac:spMkLst>
            <pc:docMk/>
            <pc:sldMk cId="799369074" sldId="279"/>
            <ac:spMk id="58" creationId="{F6FBA364-2FFC-F579-E149-BD9CF4ED2382}"/>
          </ac:spMkLst>
        </pc:spChg>
        <pc:spChg chg="del mod">
          <ac:chgData name="Asra Aslam" userId="f4a78427-b6e0-474b-9a03-ff02aaa10054" providerId="ADAL" clId="{653AADB4-1273-464F-AAF0-8645F90F8EE3}" dt="2023-04-21T06:28:01.619" v="673" actId="478"/>
          <ac:spMkLst>
            <pc:docMk/>
            <pc:sldMk cId="799369074" sldId="279"/>
            <ac:spMk id="59" creationId="{1C9555E6-B805-DFC6-1DD4-E13087295BD9}"/>
          </ac:spMkLst>
        </pc:spChg>
        <pc:spChg chg="mod">
          <ac:chgData name="Asra Aslam" userId="f4a78427-b6e0-474b-9a03-ff02aaa10054" providerId="ADAL" clId="{653AADB4-1273-464F-AAF0-8645F90F8EE3}" dt="2023-04-21T06:27:13.197" v="624"/>
          <ac:spMkLst>
            <pc:docMk/>
            <pc:sldMk cId="799369074" sldId="279"/>
            <ac:spMk id="73" creationId="{CD534AA8-D8A1-D92A-12F1-C34E1C767C90}"/>
          </ac:spMkLst>
        </pc:spChg>
        <pc:spChg chg="mod">
          <ac:chgData name="Asra Aslam" userId="f4a78427-b6e0-474b-9a03-ff02aaa10054" providerId="ADAL" clId="{653AADB4-1273-464F-AAF0-8645F90F8EE3}" dt="2023-04-21T06:27:13.197" v="624"/>
          <ac:spMkLst>
            <pc:docMk/>
            <pc:sldMk cId="799369074" sldId="279"/>
            <ac:spMk id="74" creationId="{32D8B52F-9515-BD21-0E4A-845EB3D523F1}"/>
          </ac:spMkLst>
        </pc:spChg>
        <pc:spChg chg="mod">
          <ac:chgData name="Asra Aslam" userId="f4a78427-b6e0-474b-9a03-ff02aaa10054" providerId="ADAL" clId="{653AADB4-1273-464F-AAF0-8645F90F8EE3}" dt="2023-04-21T06:27:13.197" v="624"/>
          <ac:spMkLst>
            <pc:docMk/>
            <pc:sldMk cId="799369074" sldId="279"/>
            <ac:spMk id="75" creationId="{0EF8780D-1235-7CCB-F7FA-10A3CFD60947}"/>
          </ac:spMkLst>
        </pc:spChg>
        <pc:spChg chg="mod">
          <ac:chgData name="Asra Aslam" userId="f4a78427-b6e0-474b-9a03-ff02aaa10054" providerId="ADAL" clId="{653AADB4-1273-464F-AAF0-8645F90F8EE3}" dt="2023-04-21T06:27:13.197" v="624"/>
          <ac:spMkLst>
            <pc:docMk/>
            <pc:sldMk cId="799369074" sldId="279"/>
            <ac:spMk id="76" creationId="{00E8A05C-8354-6CFC-A9A9-708E00BEE4EA}"/>
          </ac:spMkLst>
        </pc:spChg>
        <pc:spChg chg="mod">
          <ac:chgData name="Asra Aslam" userId="f4a78427-b6e0-474b-9a03-ff02aaa10054" providerId="ADAL" clId="{653AADB4-1273-464F-AAF0-8645F90F8EE3}" dt="2023-04-21T06:27:13.197" v="624"/>
          <ac:spMkLst>
            <pc:docMk/>
            <pc:sldMk cId="799369074" sldId="279"/>
            <ac:spMk id="77" creationId="{91A10FE1-AE98-DA28-3CF0-A93240C36DB4}"/>
          </ac:spMkLst>
        </pc:spChg>
        <pc:spChg chg="mod">
          <ac:chgData name="Asra Aslam" userId="f4a78427-b6e0-474b-9a03-ff02aaa10054" providerId="ADAL" clId="{653AADB4-1273-464F-AAF0-8645F90F8EE3}" dt="2023-04-21T06:27:13.197" v="624"/>
          <ac:spMkLst>
            <pc:docMk/>
            <pc:sldMk cId="799369074" sldId="279"/>
            <ac:spMk id="78" creationId="{543721DB-33AE-FC84-70E8-6D53D164E52D}"/>
          </ac:spMkLst>
        </pc:spChg>
        <pc:spChg chg="mod">
          <ac:chgData name="Asra Aslam" userId="f4a78427-b6e0-474b-9a03-ff02aaa10054" providerId="ADAL" clId="{653AADB4-1273-464F-AAF0-8645F90F8EE3}" dt="2023-04-21T06:27:13.197" v="624"/>
          <ac:spMkLst>
            <pc:docMk/>
            <pc:sldMk cId="799369074" sldId="279"/>
            <ac:spMk id="79" creationId="{9EF99F20-A0A1-5D90-FFE5-4228173DA0BC}"/>
          </ac:spMkLst>
        </pc:spChg>
        <pc:spChg chg="del mod">
          <ac:chgData name="Asra Aslam" userId="f4a78427-b6e0-474b-9a03-ff02aaa10054" providerId="ADAL" clId="{653AADB4-1273-464F-AAF0-8645F90F8EE3}" dt="2023-04-21T06:28:10.387" v="674" actId="478"/>
          <ac:spMkLst>
            <pc:docMk/>
            <pc:sldMk cId="799369074" sldId="279"/>
            <ac:spMk id="80" creationId="{761A8CE3-F017-70DF-8054-9962610CF183}"/>
          </ac:spMkLst>
        </pc:spChg>
        <pc:spChg chg="del mod">
          <ac:chgData name="Asra Aslam" userId="f4a78427-b6e0-474b-9a03-ff02aaa10054" providerId="ADAL" clId="{653AADB4-1273-464F-AAF0-8645F90F8EE3}" dt="2023-04-21T06:27:51.587" v="671" actId="478"/>
          <ac:spMkLst>
            <pc:docMk/>
            <pc:sldMk cId="799369074" sldId="279"/>
            <ac:spMk id="81" creationId="{B3104F76-4A29-FDE6-0E69-171750909C07}"/>
          </ac:spMkLst>
        </pc:spChg>
        <pc:spChg chg="mod">
          <ac:chgData name="Asra Aslam" userId="f4a78427-b6e0-474b-9a03-ff02aaa10054" providerId="ADAL" clId="{653AADB4-1273-464F-AAF0-8645F90F8EE3}" dt="2023-04-21T06:27:13.197" v="624"/>
          <ac:spMkLst>
            <pc:docMk/>
            <pc:sldMk cId="799369074" sldId="279"/>
            <ac:spMk id="82" creationId="{3F762734-50DC-C27F-8599-47D09FA9861F}"/>
          </ac:spMkLst>
        </pc:spChg>
        <pc:spChg chg="mod">
          <ac:chgData name="Asra Aslam" userId="f4a78427-b6e0-474b-9a03-ff02aaa10054" providerId="ADAL" clId="{653AADB4-1273-464F-AAF0-8645F90F8EE3}" dt="2023-04-21T06:27:28.678" v="644" actId="20577"/>
          <ac:spMkLst>
            <pc:docMk/>
            <pc:sldMk cId="799369074" sldId="279"/>
            <ac:spMk id="83" creationId="{3CBB0DB6-1959-D0EA-7652-2B1807573103}"/>
          </ac:spMkLst>
        </pc:spChg>
        <pc:spChg chg="mod">
          <ac:chgData name="Asra Aslam" userId="f4a78427-b6e0-474b-9a03-ff02aaa10054" providerId="ADAL" clId="{653AADB4-1273-464F-AAF0-8645F90F8EE3}" dt="2023-04-21T06:27:38.495" v="668" actId="6549"/>
          <ac:spMkLst>
            <pc:docMk/>
            <pc:sldMk cId="799369074" sldId="279"/>
            <ac:spMk id="84" creationId="{3E80849D-02C0-4222-2586-E1A0289C4B71}"/>
          </ac:spMkLst>
        </pc:spChg>
        <pc:spChg chg="del mod">
          <ac:chgData name="Asra Aslam" userId="f4a78427-b6e0-474b-9a03-ff02aaa10054" providerId="ADAL" clId="{653AADB4-1273-464F-AAF0-8645F90F8EE3}" dt="2023-04-21T06:27:43.680" v="669" actId="478"/>
          <ac:spMkLst>
            <pc:docMk/>
            <pc:sldMk cId="799369074" sldId="279"/>
            <ac:spMk id="85" creationId="{CE3183B0-B5E5-DC49-0914-6833303C6FAB}"/>
          </ac:spMkLst>
        </pc:spChg>
        <pc:spChg chg="del mod">
          <ac:chgData name="Asra Aslam" userId="f4a78427-b6e0-474b-9a03-ff02aaa10054" providerId="ADAL" clId="{653AADB4-1273-464F-AAF0-8645F90F8EE3}" dt="2023-04-21T06:27:48.538" v="670" actId="478"/>
          <ac:spMkLst>
            <pc:docMk/>
            <pc:sldMk cId="799369074" sldId="279"/>
            <ac:spMk id="86" creationId="{8A657901-D33A-F752-6894-90724AF65AFC}"/>
          </ac:spMkLst>
        </pc:spChg>
        <pc:grpChg chg="del">
          <ac:chgData name="Asra Aslam" userId="f4a78427-b6e0-474b-9a03-ff02aaa10054" providerId="ADAL" clId="{653AADB4-1273-464F-AAF0-8645F90F8EE3}" dt="2023-04-21T06:27:03.234" v="623" actId="478"/>
          <ac:grpSpMkLst>
            <pc:docMk/>
            <pc:sldMk cId="799369074" sldId="279"/>
            <ac:grpSpMk id="3" creationId="{149D331A-4913-3E28-1367-87B0F7512850}"/>
          </ac:grpSpMkLst>
        </pc:grpChg>
        <pc:grpChg chg="add mod">
          <ac:chgData name="Asra Aslam" userId="f4a78427-b6e0-474b-9a03-ff02aaa10054" providerId="ADAL" clId="{653AADB4-1273-464F-AAF0-8645F90F8EE3}" dt="2023-04-21T06:27:18.224" v="625" actId="1076"/>
          <ac:grpSpMkLst>
            <pc:docMk/>
            <pc:sldMk cId="799369074" sldId="279"/>
            <ac:grpSpMk id="57" creationId="{A5040E81-EA22-0012-1631-932B2CB92227}"/>
          </ac:grpSpMkLst>
        </pc:grpChg>
      </pc:sldChg>
      <pc:sldChg chg="addSp delSp modSp add mod">
        <pc:chgData name="Asra Aslam" userId="f4a78427-b6e0-474b-9a03-ff02aaa10054" providerId="ADAL" clId="{653AADB4-1273-464F-AAF0-8645F90F8EE3}" dt="2023-04-21T07:10:16.394" v="936" actId="14100"/>
        <pc:sldMkLst>
          <pc:docMk/>
          <pc:sldMk cId="2030893871" sldId="1104"/>
        </pc:sldMkLst>
        <pc:spChg chg="del mod">
          <ac:chgData name="Asra Aslam" userId="f4a78427-b6e0-474b-9a03-ff02aaa10054" providerId="ADAL" clId="{653AADB4-1273-464F-AAF0-8645F90F8EE3}" dt="2023-04-21T06:38:00.528" v="689" actId="21"/>
          <ac:spMkLst>
            <pc:docMk/>
            <pc:sldMk cId="2030893871" sldId="1104"/>
            <ac:spMk id="3" creationId="{37472643-B0F4-EA79-B634-00FF681F79B5}"/>
          </ac:spMkLst>
        </pc:spChg>
        <pc:spChg chg="del">
          <ac:chgData name="Asra Aslam" userId="f4a78427-b6e0-474b-9a03-ff02aaa10054" providerId="ADAL" clId="{653AADB4-1273-464F-AAF0-8645F90F8EE3}" dt="2023-04-21T06:38:00.528" v="689" actId="21"/>
          <ac:spMkLst>
            <pc:docMk/>
            <pc:sldMk cId="2030893871" sldId="1104"/>
            <ac:spMk id="10" creationId="{291E544B-57D8-9910-6117-5BCD7FBD330C}"/>
          </ac:spMkLst>
        </pc:spChg>
        <pc:spChg chg="add del mod">
          <ac:chgData name="Asra Aslam" userId="f4a78427-b6e0-474b-9a03-ff02aaa10054" providerId="ADAL" clId="{653AADB4-1273-464F-AAF0-8645F90F8EE3}" dt="2023-04-21T06:38:16.521" v="692" actId="478"/>
          <ac:spMkLst>
            <pc:docMk/>
            <pc:sldMk cId="2030893871" sldId="1104"/>
            <ac:spMk id="11" creationId="{181625CE-F7ED-7CEC-7C80-AFA4B36D7D8E}"/>
          </ac:spMkLst>
        </pc:spChg>
        <pc:spChg chg="del mod">
          <ac:chgData name="Asra Aslam" userId="f4a78427-b6e0-474b-9a03-ff02aaa10054" providerId="ADAL" clId="{653AADB4-1273-464F-AAF0-8645F90F8EE3}" dt="2023-04-21T06:38:00.528" v="689" actId="21"/>
          <ac:spMkLst>
            <pc:docMk/>
            <pc:sldMk cId="2030893871" sldId="1104"/>
            <ac:spMk id="12" creationId="{9A39B3ED-BEED-4C30-79BA-603DB9BE81C0}"/>
          </ac:spMkLst>
        </pc:spChg>
        <pc:spChg chg="add mod">
          <ac:chgData name="Asra Aslam" userId="f4a78427-b6e0-474b-9a03-ff02aaa10054" providerId="ADAL" clId="{653AADB4-1273-464F-AAF0-8645F90F8EE3}" dt="2023-04-21T06:41:00.840" v="726" actId="1076"/>
          <ac:spMkLst>
            <pc:docMk/>
            <pc:sldMk cId="2030893871" sldId="1104"/>
            <ac:spMk id="13" creationId="{1E1FA282-D5D0-1105-DC08-9CB01EE248C2}"/>
          </ac:spMkLst>
        </pc:spChg>
        <pc:spChg chg="del mod">
          <ac:chgData name="Asra Aslam" userId="f4a78427-b6e0-474b-9a03-ff02aaa10054" providerId="ADAL" clId="{653AADB4-1273-464F-AAF0-8645F90F8EE3}" dt="2023-04-21T06:38:00.528" v="689" actId="21"/>
          <ac:spMkLst>
            <pc:docMk/>
            <pc:sldMk cId="2030893871" sldId="1104"/>
            <ac:spMk id="14" creationId="{F18475E5-535E-A171-BB91-45AC55DD93D0}"/>
          </ac:spMkLst>
        </pc:spChg>
        <pc:spChg chg="mod">
          <ac:chgData name="Asra Aslam" userId="f4a78427-b6e0-474b-9a03-ff02aaa10054" providerId="ADAL" clId="{653AADB4-1273-464F-AAF0-8645F90F8EE3}" dt="2023-04-21T06:38:03.794" v="690"/>
          <ac:spMkLst>
            <pc:docMk/>
            <pc:sldMk cId="2030893871" sldId="1104"/>
            <ac:spMk id="17" creationId="{1F7D9050-DC83-8949-6DA9-0E5697FE1A3A}"/>
          </ac:spMkLst>
        </pc:spChg>
        <pc:spChg chg="mod">
          <ac:chgData name="Asra Aslam" userId="f4a78427-b6e0-474b-9a03-ff02aaa10054" providerId="ADAL" clId="{653AADB4-1273-464F-AAF0-8645F90F8EE3}" dt="2023-04-21T06:38:03.794" v="690"/>
          <ac:spMkLst>
            <pc:docMk/>
            <pc:sldMk cId="2030893871" sldId="1104"/>
            <ac:spMk id="21" creationId="{751A93A5-D32D-7609-B84C-373894D34A30}"/>
          </ac:spMkLst>
        </pc:spChg>
        <pc:spChg chg="mod">
          <ac:chgData name="Asra Aslam" userId="f4a78427-b6e0-474b-9a03-ff02aaa10054" providerId="ADAL" clId="{653AADB4-1273-464F-AAF0-8645F90F8EE3}" dt="2023-04-21T06:38:03.794" v="690"/>
          <ac:spMkLst>
            <pc:docMk/>
            <pc:sldMk cId="2030893871" sldId="1104"/>
            <ac:spMk id="24" creationId="{63BE3DA2-F824-D284-E797-4A54E142D57B}"/>
          </ac:spMkLst>
        </pc:spChg>
        <pc:spChg chg="add del mod">
          <ac:chgData name="Asra Aslam" userId="f4a78427-b6e0-474b-9a03-ff02aaa10054" providerId="ADAL" clId="{653AADB4-1273-464F-AAF0-8645F90F8EE3}" dt="2023-04-21T06:38:36.793" v="696" actId="21"/>
          <ac:spMkLst>
            <pc:docMk/>
            <pc:sldMk cId="2030893871" sldId="1104"/>
            <ac:spMk id="25" creationId="{4CFACB0A-7D29-CD92-4548-DE436B76D1B4}"/>
          </ac:spMkLst>
        </pc:spChg>
        <pc:spChg chg="add mod">
          <ac:chgData name="Asra Aslam" userId="f4a78427-b6e0-474b-9a03-ff02aaa10054" providerId="ADAL" clId="{653AADB4-1273-464F-AAF0-8645F90F8EE3}" dt="2023-04-21T07:09:01.435" v="925" actId="14100"/>
          <ac:spMkLst>
            <pc:docMk/>
            <pc:sldMk cId="2030893871" sldId="1104"/>
            <ac:spMk id="26" creationId="{25ACC0A8-8F84-795C-C14F-B33735576184}"/>
          </ac:spMkLst>
        </pc:spChg>
        <pc:spChg chg="add mod">
          <ac:chgData name="Asra Aslam" userId="f4a78427-b6e0-474b-9a03-ff02aaa10054" providerId="ADAL" clId="{653AADB4-1273-464F-AAF0-8645F90F8EE3}" dt="2023-04-21T07:10:16.394" v="936" actId="14100"/>
          <ac:spMkLst>
            <pc:docMk/>
            <pc:sldMk cId="2030893871" sldId="1104"/>
            <ac:spMk id="32" creationId="{F592F9A6-8249-069E-3494-BE5BD94A9D3A}"/>
          </ac:spMkLst>
        </pc:spChg>
        <pc:spChg chg="del">
          <ac:chgData name="Asra Aslam" userId="f4a78427-b6e0-474b-9a03-ff02aaa10054" providerId="ADAL" clId="{653AADB4-1273-464F-AAF0-8645F90F8EE3}" dt="2023-04-21T06:36:51.482" v="680" actId="478"/>
          <ac:spMkLst>
            <pc:docMk/>
            <pc:sldMk cId="2030893871" sldId="1104"/>
            <ac:spMk id="34" creationId="{50AA7F35-73A9-9748-1AFF-8CC5ECE105DD}"/>
          </ac:spMkLst>
        </pc:spChg>
        <pc:spChg chg="del">
          <ac:chgData name="Asra Aslam" userId="f4a78427-b6e0-474b-9a03-ff02aaa10054" providerId="ADAL" clId="{653AADB4-1273-464F-AAF0-8645F90F8EE3}" dt="2023-04-21T06:36:56.637" v="681" actId="478"/>
          <ac:spMkLst>
            <pc:docMk/>
            <pc:sldMk cId="2030893871" sldId="1104"/>
            <ac:spMk id="35" creationId="{05E58693-A36B-1980-9E1A-21D1E0A24F3F}"/>
          </ac:spMkLst>
        </pc:spChg>
        <pc:spChg chg="mod">
          <ac:chgData name="Asra Aslam" userId="f4a78427-b6e0-474b-9a03-ff02aaa10054" providerId="ADAL" clId="{653AADB4-1273-464F-AAF0-8645F90F8EE3}" dt="2023-04-21T06:38:03.794" v="690"/>
          <ac:spMkLst>
            <pc:docMk/>
            <pc:sldMk cId="2030893871" sldId="1104"/>
            <ac:spMk id="38" creationId="{5CF278FE-E415-C999-3B78-FBFDD35B9EE2}"/>
          </ac:spMkLst>
        </pc:spChg>
        <pc:spChg chg="mod">
          <ac:chgData name="Asra Aslam" userId="f4a78427-b6e0-474b-9a03-ff02aaa10054" providerId="ADAL" clId="{653AADB4-1273-464F-AAF0-8645F90F8EE3}" dt="2023-04-21T06:38:25.639" v="694" actId="571"/>
          <ac:spMkLst>
            <pc:docMk/>
            <pc:sldMk cId="2030893871" sldId="1104"/>
            <ac:spMk id="40" creationId="{EBD9468D-DA01-8EF8-E469-0FBC16F97915}"/>
          </ac:spMkLst>
        </pc:spChg>
        <pc:spChg chg="add del mod">
          <ac:chgData name="Asra Aslam" userId="f4a78427-b6e0-474b-9a03-ff02aaa10054" providerId="ADAL" clId="{653AADB4-1273-464F-AAF0-8645F90F8EE3}" dt="2023-04-21T06:38:27.069" v="695" actId="21"/>
          <ac:spMkLst>
            <pc:docMk/>
            <pc:sldMk cId="2030893871" sldId="1104"/>
            <ac:spMk id="42" creationId="{F180E2BA-A988-6B49-0A1E-0845D3FC2D32}"/>
          </ac:spMkLst>
        </pc:spChg>
        <pc:spChg chg="mod topLvl">
          <ac:chgData name="Asra Aslam" userId="f4a78427-b6e0-474b-9a03-ff02aaa10054" providerId="ADAL" clId="{653AADB4-1273-464F-AAF0-8645F90F8EE3}" dt="2023-04-21T06:49:15.823" v="878" actId="27636"/>
          <ac:spMkLst>
            <pc:docMk/>
            <pc:sldMk cId="2030893871" sldId="1104"/>
            <ac:spMk id="45" creationId="{A6FC5D9A-E7DB-8EE2-AAC5-232EC327C85A}"/>
          </ac:spMkLst>
        </pc:spChg>
        <pc:spChg chg="mod topLvl">
          <ac:chgData name="Asra Aslam" userId="f4a78427-b6e0-474b-9a03-ff02aaa10054" providerId="ADAL" clId="{653AADB4-1273-464F-AAF0-8645F90F8EE3}" dt="2023-04-21T06:48:37.311" v="871" actId="14100"/>
          <ac:spMkLst>
            <pc:docMk/>
            <pc:sldMk cId="2030893871" sldId="1104"/>
            <ac:spMk id="48" creationId="{C6F916AC-EDB8-2B7D-33C9-183979254402}"/>
          </ac:spMkLst>
        </pc:spChg>
        <pc:spChg chg="add mod">
          <ac:chgData name="Asra Aslam" userId="f4a78427-b6e0-474b-9a03-ff02aaa10054" providerId="ADAL" clId="{653AADB4-1273-464F-AAF0-8645F90F8EE3}" dt="2023-04-21T06:47:55.946" v="861" actId="1076"/>
          <ac:spMkLst>
            <pc:docMk/>
            <pc:sldMk cId="2030893871" sldId="1104"/>
            <ac:spMk id="49" creationId="{929439E3-EFC3-2A5A-6B14-115690F84246}"/>
          </ac:spMkLst>
        </pc:spChg>
        <pc:spChg chg="mod topLvl">
          <ac:chgData name="Asra Aslam" userId="f4a78427-b6e0-474b-9a03-ff02aaa10054" providerId="ADAL" clId="{653AADB4-1273-464F-AAF0-8645F90F8EE3}" dt="2023-04-21T06:48:05.380" v="862" actId="165"/>
          <ac:spMkLst>
            <pc:docMk/>
            <pc:sldMk cId="2030893871" sldId="1104"/>
            <ac:spMk id="52" creationId="{D4382EC5-52C7-B579-3187-BB0BC32DA407}"/>
          </ac:spMkLst>
        </pc:spChg>
        <pc:spChg chg="mod topLvl">
          <ac:chgData name="Asra Aslam" userId="f4a78427-b6e0-474b-9a03-ff02aaa10054" providerId="ADAL" clId="{653AADB4-1273-464F-AAF0-8645F90F8EE3}" dt="2023-04-21T06:47:21.912" v="856" actId="165"/>
          <ac:spMkLst>
            <pc:docMk/>
            <pc:sldMk cId="2030893871" sldId="1104"/>
            <ac:spMk id="54" creationId="{7C6B9E9D-9740-A182-E880-8484DA938A51}"/>
          </ac:spMkLst>
        </pc:spChg>
        <pc:spChg chg="add mod">
          <ac:chgData name="Asra Aslam" userId="f4a78427-b6e0-474b-9a03-ff02aaa10054" providerId="ADAL" clId="{653AADB4-1273-464F-AAF0-8645F90F8EE3}" dt="2023-04-21T07:09:05.024" v="926" actId="1076"/>
          <ac:spMkLst>
            <pc:docMk/>
            <pc:sldMk cId="2030893871" sldId="1104"/>
            <ac:spMk id="56" creationId="{1777FAE4-B46C-CAFB-A5EE-7B7BD8B37550}"/>
          </ac:spMkLst>
        </pc:spChg>
        <pc:grpChg chg="del">
          <ac:chgData name="Asra Aslam" userId="f4a78427-b6e0-474b-9a03-ff02aaa10054" providerId="ADAL" clId="{653AADB4-1273-464F-AAF0-8645F90F8EE3}" dt="2023-04-21T06:38:00.528" v="689" actId="21"/>
          <ac:grpSpMkLst>
            <pc:docMk/>
            <pc:sldMk cId="2030893871" sldId="1104"/>
            <ac:grpSpMk id="15" creationId="{2BD418FC-F687-D402-E02C-8662419294D6}"/>
          </ac:grpSpMkLst>
        </pc:grpChg>
        <pc:grpChg chg="add del mod">
          <ac:chgData name="Asra Aslam" userId="f4a78427-b6e0-474b-9a03-ff02aaa10054" providerId="ADAL" clId="{653AADB4-1273-464F-AAF0-8645F90F8EE3}" dt="2023-04-21T06:38:41.970" v="698" actId="21"/>
          <ac:grpSpMkLst>
            <pc:docMk/>
            <pc:sldMk cId="2030893871" sldId="1104"/>
            <ac:grpSpMk id="16" creationId="{4BC6DDF2-A50D-3D07-E087-B061494DBB5D}"/>
          </ac:grpSpMkLst>
        </pc:grpChg>
        <pc:grpChg chg="add del mod">
          <ac:chgData name="Asra Aslam" userId="f4a78427-b6e0-474b-9a03-ff02aaa10054" providerId="ADAL" clId="{653AADB4-1273-464F-AAF0-8645F90F8EE3}" dt="2023-04-21T06:38:36.793" v="696" actId="21"/>
          <ac:grpSpMkLst>
            <pc:docMk/>
            <pc:sldMk cId="2030893871" sldId="1104"/>
            <ac:grpSpMk id="19" creationId="{ECF1D2F7-46DA-5A09-75C4-8B828D8129FB}"/>
          </ac:grpSpMkLst>
        </pc:grpChg>
        <pc:grpChg chg="add del mod">
          <ac:chgData name="Asra Aslam" userId="f4a78427-b6e0-474b-9a03-ff02aaa10054" providerId="ADAL" clId="{653AADB4-1273-464F-AAF0-8645F90F8EE3}" dt="2023-04-21T06:38:36.793" v="696" actId="21"/>
          <ac:grpSpMkLst>
            <pc:docMk/>
            <pc:sldMk cId="2030893871" sldId="1104"/>
            <ac:grpSpMk id="22" creationId="{B424D635-ED72-7293-91D7-C15C295A01AF}"/>
          </ac:grpSpMkLst>
        </pc:grpChg>
        <pc:grpChg chg="del">
          <ac:chgData name="Asra Aslam" userId="f4a78427-b6e0-474b-9a03-ff02aaa10054" providerId="ADAL" clId="{653AADB4-1273-464F-AAF0-8645F90F8EE3}" dt="2023-04-21T06:38:00.528" v="689" actId="21"/>
          <ac:grpSpMkLst>
            <pc:docMk/>
            <pc:sldMk cId="2030893871" sldId="1104"/>
            <ac:grpSpMk id="27" creationId="{DADA7D9C-315F-4F88-3358-9211B63682BC}"/>
          </ac:grpSpMkLst>
        </pc:grpChg>
        <pc:grpChg chg="del">
          <ac:chgData name="Asra Aslam" userId="f4a78427-b6e0-474b-9a03-ff02aaa10054" providerId="ADAL" clId="{653AADB4-1273-464F-AAF0-8645F90F8EE3}" dt="2023-04-21T06:38:00.528" v="689" actId="21"/>
          <ac:grpSpMkLst>
            <pc:docMk/>
            <pc:sldMk cId="2030893871" sldId="1104"/>
            <ac:grpSpMk id="28" creationId="{5BD910F0-4E30-DC20-082B-8A8B021C88A6}"/>
          </ac:grpSpMkLst>
        </pc:grpChg>
        <pc:grpChg chg="del">
          <ac:chgData name="Asra Aslam" userId="f4a78427-b6e0-474b-9a03-ff02aaa10054" providerId="ADAL" clId="{653AADB4-1273-464F-AAF0-8645F90F8EE3}" dt="2023-04-21T06:38:00.528" v="689" actId="21"/>
          <ac:grpSpMkLst>
            <pc:docMk/>
            <pc:sldMk cId="2030893871" sldId="1104"/>
            <ac:grpSpMk id="31" creationId="{01C6C8A6-0193-BC0B-90C6-B5592411044D}"/>
          </ac:grpSpMkLst>
        </pc:grpChg>
        <pc:grpChg chg="add del mod">
          <ac:chgData name="Asra Aslam" userId="f4a78427-b6e0-474b-9a03-ff02aaa10054" providerId="ADAL" clId="{653AADB4-1273-464F-AAF0-8645F90F8EE3}" dt="2023-04-21T06:38:36.793" v="696" actId="21"/>
          <ac:grpSpMkLst>
            <pc:docMk/>
            <pc:sldMk cId="2030893871" sldId="1104"/>
            <ac:grpSpMk id="36" creationId="{4B2C83A8-F742-790E-42F3-D4842062BB41}"/>
          </ac:grpSpMkLst>
        </pc:grpChg>
        <pc:grpChg chg="add del mod">
          <ac:chgData name="Asra Aslam" userId="f4a78427-b6e0-474b-9a03-ff02aaa10054" providerId="ADAL" clId="{653AADB4-1273-464F-AAF0-8645F90F8EE3}" dt="2023-04-21T06:38:27.069" v="695" actId="21"/>
          <ac:grpSpMkLst>
            <pc:docMk/>
            <pc:sldMk cId="2030893871" sldId="1104"/>
            <ac:grpSpMk id="39" creationId="{32D58EB0-A7A1-F119-FD77-BDFEDE87FAC0}"/>
          </ac:grpSpMkLst>
        </pc:grpChg>
        <pc:grpChg chg="add del mod">
          <ac:chgData name="Asra Aslam" userId="f4a78427-b6e0-474b-9a03-ff02aaa10054" providerId="ADAL" clId="{653AADB4-1273-464F-AAF0-8645F90F8EE3}" dt="2023-04-21T06:48:49.339" v="873" actId="165"/>
          <ac:grpSpMkLst>
            <pc:docMk/>
            <pc:sldMk cId="2030893871" sldId="1104"/>
            <ac:grpSpMk id="43" creationId="{A1D3282E-53EE-43B4-CBD4-ACE1A9352F60}"/>
          </ac:grpSpMkLst>
        </pc:grpChg>
        <pc:grpChg chg="add del mod">
          <ac:chgData name="Asra Aslam" userId="f4a78427-b6e0-474b-9a03-ff02aaa10054" providerId="ADAL" clId="{653AADB4-1273-464F-AAF0-8645F90F8EE3}" dt="2023-04-21T06:48:29.910" v="867" actId="165"/>
          <ac:grpSpMkLst>
            <pc:docMk/>
            <pc:sldMk cId="2030893871" sldId="1104"/>
            <ac:grpSpMk id="46" creationId="{187481AC-8E33-A695-4412-D4CEDBBF6D94}"/>
          </ac:grpSpMkLst>
        </pc:grpChg>
        <pc:grpChg chg="add del mod">
          <ac:chgData name="Asra Aslam" userId="f4a78427-b6e0-474b-9a03-ff02aaa10054" providerId="ADAL" clId="{653AADB4-1273-464F-AAF0-8645F90F8EE3}" dt="2023-04-21T06:48:05.380" v="862" actId="165"/>
          <ac:grpSpMkLst>
            <pc:docMk/>
            <pc:sldMk cId="2030893871" sldId="1104"/>
            <ac:grpSpMk id="50" creationId="{91393F64-7259-0138-392A-E4C010940D84}"/>
          </ac:grpSpMkLst>
        </pc:grpChg>
        <pc:grpChg chg="add del mod">
          <ac:chgData name="Asra Aslam" userId="f4a78427-b6e0-474b-9a03-ff02aaa10054" providerId="ADAL" clId="{653AADB4-1273-464F-AAF0-8645F90F8EE3}" dt="2023-04-21T06:47:21.912" v="856" actId="165"/>
          <ac:grpSpMkLst>
            <pc:docMk/>
            <pc:sldMk cId="2030893871" sldId="1104"/>
            <ac:grpSpMk id="53" creationId="{6D780823-40FA-B265-8015-4E5C75588B5C}"/>
          </ac:grpSpMkLst>
        </pc:grpChg>
        <pc:picChg chg="mod">
          <ac:chgData name="Asra Aslam" userId="f4a78427-b6e0-474b-9a03-ff02aaa10054" providerId="ADAL" clId="{653AADB4-1273-464F-AAF0-8645F90F8EE3}" dt="2023-04-21T06:38:03.794" v="690"/>
          <ac:picMkLst>
            <pc:docMk/>
            <pc:sldMk cId="2030893871" sldId="1104"/>
            <ac:picMk id="18" creationId="{1757574B-CF2B-F6C4-769C-F342A79E298B}"/>
          </ac:picMkLst>
        </pc:picChg>
        <pc:picChg chg="mod">
          <ac:chgData name="Asra Aslam" userId="f4a78427-b6e0-474b-9a03-ff02aaa10054" providerId="ADAL" clId="{653AADB4-1273-464F-AAF0-8645F90F8EE3}" dt="2023-04-21T06:38:03.794" v="690"/>
          <ac:picMkLst>
            <pc:docMk/>
            <pc:sldMk cId="2030893871" sldId="1104"/>
            <ac:picMk id="20" creationId="{3ADE0F0A-1280-B8BF-33DD-EE0F87A834DC}"/>
          </ac:picMkLst>
        </pc:picChg>
        <pc:picChg chg="mod">
          <ac:chgData name="Asra Aslam" userId="f4a78427-b6e0-474b-9a03-ff02aaa10054" providerId="ADAL" clId="{653AADB4-1273-464F-AAF0-8645F90F8EE3}" dt="2023-04-21T06:38:03.794" v="690"/>
          <ac:picMkLst>
            <pc:docMk/>
            <pc:sldMk cId="2030893871" sldId="1104"/>
            <ac:picMk id="23" creationId="{50A07619-3A84-11E8-FC0D-4F6E0872ECCF}"/>
          </ac:picMkLst>
        </pc:picChg>
        <pc:picChg chg="del mod">
          <ac:chgData name="Asra Aslam" userId="f4a78427-b6e0-474b-9a03-ff02aaa10054" providerId="ADAL" clId="{653AADB4-1273-464F-AAF0-8645F90F8EE3}" dt="2023-04-21T06:37:14.665" v="683" actId="478"/>
          <ac:picMkLst>
            <pc:docMk/>
            <pc:sldMk cId="2030893871" sldId="1104"/>
            <ac:picMk id="33" creationId="{30C794FB-0A98-2A93-BEB3-139E0C18E55D}"/>
          </ac:picMkLst>
        </pc:picChg>
        <pc:picChg chg="mod">
          <ac:chgData name="Asra Aslam" userId="f4a78427-b6e0-474b-9a03-ff02aaa10054" providerId="ADAL" clId="{653AADB4-1273-464F-AAF0-8645F90F8EE3}" dt="2023-04-21T06:38:03.794" v="690"/>
          <ac:picMkLst>
            <pc:docMk/>
            <pc:sldMk cId="2030893871" sldId="1104"/>
            <ac:picMk id="37" creationId="{D8D9C297-D43C-970B-44FA-C187A656B479}"/>
          </ac:picMkLst>
        </pc:picChg>
        <pc:picChg chg="mod">
          <ac:chgData name="Asra Aslam" userId="f4a78427-b6e0-474b-9a03-ff02aaa10054" providerId="ADAL" clId="{653AADB4-1273-464F-AAF0-8645F90F8EE3}" dt="2023-04-21T06:38:25.639" v="694" actId="571"/>
          <ac:picMkLst>
            <pc:docMk/>
            <pc:sldMk cId="2030893871" sldId="1104"/>
            <ac:picMk id="41" creationId="{793CA77D-3D92-5687-9220-C95806B21323}"/>
          </ac:picMkLst>
        </pc:picChg>
        <pc:picChg chg="mod topLvl">
          <ac:chgData name="Asra Aslam" userId="f4a78427-b6e0-474b-9a03-ff02aaa10054" providerId="ADAL" clId="{653AADB4-1273-464F-AAF0-8645F90F8EE3}" dt="2023-04-21T06:48:58.872" v="875" actId="14100"/>
          <ac:picMkLst>
            <pc:docMk/>
            <pc:sldMk cId="2030893871" sldId="1104"/>
            <ac:picMk id="44" creationId="{A30040EA-AC70-508B-56C6-95EE6B2A0D8F}"/>
          </ac:picMkLst>
        </pc:picChg>
        <pc:picChg chg="mod topLvl">
          <ac:chgData name="Asra Aslam" userId="f4a78427-b6e0-474b-9a03-ff02aaa10054" providerId="ADAL" clId="{653AADB4-1273-464F-AAF0-8645F90F8EE3}" dt="2023-04-21T06:48:43.414" v="872" actId="14100"/>
          <ac:picMkLst>
            <pc:docMk/>
            <pc:sldMk cId="2030893871" sldId="1104"/>
            <ac:picMk id="47" creationId="{9825BC26-1B22-4018-90AC-0F817ABE0277}"/>
          </ac:picMkLst>
        </pc:picChg>
        <pc:picChg chg="mod topLvl">
          <ac:chgData name="Asra Aslam" userId="f4a78427-b6e0-474b-9a03-ff02aaa10054" providerId="ADAL" clId="{653AADB4-1273-464F-AAF0-8645F90F8EE3}" dt="2023-04-21T06:48:22.101" v="866" actId="14100"/>
          <ac:picMkLst>
            <pc:docMk/>
            <pc:sldMk cId="2030893871" sldId="1104"/>
            <ac:picMk id="51" creationId="{ABF4AC9D-A62B-8EED-DDF1-7E9183B764D6}"/>
          </ac:picMkLst>
        </pc:picChg>
        <pc:picChg chg="mod topLvl">
          <ac:chgData name="Asra Aslam" userId="f4a78427-b6e0-474b-9a03-ff02aaa10054" providerId="ADAL" clId="{653AADB4-1273-464F-AAF0-8645F90F8EE3}" dt="2023-04-21T06:47:42.374" v="859" actId="14100"/>
          <ac:picMkLst>
            <pc:docMk/>
            <pc:sldMk cId="2030893871" sldId="1104"/>
            <ac:picMk id="55" creationId="{A4027CE9-E6D6-93EF-228A-70DB319923EE}"/>
          </ac:picMkLst>
        </pc:picChg>
        <pc:picChg chg="add del mod">
          <ac:chgData name="Asra Aslam" userId="f4a78427-b6e0-474b-9a03-ff02aaa10054" providerId="ADAL" clId="{653AADB4-1273-464F-AAF0-8645F90F8EE3}" dt="2023-04-21T06:59:48.303" v="890" actId="478"/>
          <ac:picMkLst>
            <pc:docMk/>
            <pc:sldMk cId="2030893871" sldId="1104"/>
            <ac:picMk id="58" creationId="{C40751A8-75AE-36B1-AB6E-680F63AD91F6}"/>
          </ac:picMkLst>
        </pc:picChg>
        <pc:picChg chg="add del mod">
          <ac:chgData name="Asra Aslam" userId="f4a78427-b6e0-474b-9a03-ff02aaa10054" providerId="ADAL" clId="{653AADB4-1273-464F-AAF0-8645F90F8EE3}" dt="2023-04-21T07:05:09.349" v="911" actId="478"/>
          <ac:picMkLst>
            <pc:docMk/>
            <pc:sldMk cId="2030893871" sldId="1104"/>
            <ac:picMk id="60" creationId="{ABFAE7FD-812C-F944-1A3E-F4D5F93B38E2}"/>
          </ac:picMkLst>
        </pc:picChg>
        <pc:picChg chg="add del mod">
          <ac:chgData name="Asra Aslam" userId="f4a78427-b6e0-474b-9a03-ff02aaa10054" providerId="ADAL" clId="{653AADB4-1273-464F-AAF0-8645F90F8EE3}" dt="2023-04-21T07:07:44.536" v="919" actId="478"/>
          <ac:picMkLst>
            <pc:docMk/>
            <pc:sldMk cId="2030893871" sldId="1104"/>
            <ac:picMk id="62" creationId="{20FB525D-B14C-C9DF-62F5-9158520438C5}"/>
          </ac:picMkLst>
        </pc:picChg>
        <pc:picChg chg="add mod">
          <ac:chgData name="Asra Aslam" userId="f4a78427-b6e0-474b-9a03-ff02aaa10054" providerId="ADAL" clId="{653AADB4-1273-464F-AAF0-8645F90F8EE3}" dt="2023-04-21T07:09:38.749" v="932" actId="14100"/>
          <ac:picMkLst>
            <pc:docMk/>
            <pc:sldMk cId="2030893871" sldId="1104"/>
            <ac:picMk id="64" creationId="{D64F9579-9B2A-8BCD-C783-6646DD169B07}"/>
          </ac:picMkLst>
        </pc:picChg>
      </pc:sldChg>
      <pc:sldChg chg="addSp delSp modSp new mod delAnim modAnim">
        <pc:chgData name="Asra Aslam" userId="f4a78427-b6e0-474b-9a03-ff02aaa10054" providerId="ADAL" clId="{653AADB4-1273-464F-AAF0-8645F90F8EE3}" dt="2023-04-21T17:32:30.793" v="1693" actId="1076"/>
        <pc:sldMkLst>
          <pc:docMk/>
          <pc:sldMk cId="2990343545" sldId="1105"/>
        </pc:sldMkLst>
        <pc:spChg chg="mod">
          <ac:chgData name="Asra Aslam" userId="f4a78427-b6e0-474b-9a03-ff02aaa10054" providerId="ADAL" clId="{653AADB4-1273-464F-AAF0-8645F90F8EE3}" dt="2023-04-21T15:59:29.395" v="1121" actId="20577"/>
          <ac:spMkLst>
            <pc:docMk/>
            <pc:sldMk cId="2990343545" sldId="1105"/>
            <ac:spMk id="2" creationId="{0372FB40-2F5C-461E-17DB-C2C4B5D63E70}"/>
          </ac:spMkLst>
        </pc:spChg>
        <pc:spChg chg="add mod">
          <ac:chgData name="Asra Aslam" userId="f4a78427-b6e0-474b-9a03-ff02aaa10054" providerId="ADAL" clId="{653AADB4-1273-464F-AAF0-8645F90F8EE3}" dt="2023-04-21T16:19:55.163" v="1224" actId="14100"/>
          <ac:spMkLst>
            <pc:docMk/>
            <pc:sldMk cId="2990343545" sldId="1105"/>
            <ac:spMk id="3" creationId="{94F4B669-9E30-6BEC-C66F-72AC403BBD82}"/>
          </ac:spMkLst>
        </pc:spChg>
        <pc:spChg chg="add mod">
          <ac:chgData name="Asra Aslam" userId="f4a78427-b6e0-474b-9a03-ff02aaa10054" providerId="ADAL" clId="{653AADB4-1273-464F-AAF0-8645F90F8EE3}" dt="2023-04-21T16:20:00.235" v="1226" actId="14100"/>
          <ac:spMkLst>
            <pc:docMk/>
            <pc:sldMk cId="2990343545" sldId="1105"/>
            <ac:spMk id="4" creationId="{BFE1FD3C-A14B-6DC7-72DE-28A5A7CBF9AE}"/>
          </ac:spMkLst>
        </pc:spChg>
        <pc:spChg chg="add mod">
          <ac:chgData name="Asra Aslam" userId="f4a78427-b6e0-474b-9a03-ff02aaa10054" providerId="ADAL" clId="{653AADB4-1273-464F-AAF0-8645F90F8EE3}" dt="2023-04-21T16:42:49.302" v="1405" actId="164"/>
          <ac:spMkLst>
            <pc:docMk/>
            <pc:sldMk cId="2990343545" sldId="1105"/>
            <ac:spMk id="5" creationId="{0E99E7F7-8202-3C1D-2667-AC2AE5371B2C}"/>
          </ac:spMkLst>
        </pc:spChg>
        <pc:spChg chg="add del mod">
          <ac:chgData name="Asra Aslam" userId="f4a78427-b6e0-474b-9a03-ff02aaa10054" providerId="ADAL" clId="{653AADB4-1273-464F-AAF0-8645F90F8EE3}" dt="2023-04-21T16:21:18.084" v="1270" actId="21"/>
          <ac:spMkLst>
            <pc:docMk/>
            <pc:sldMk cId="2990343545" sldId="1105"/>
            <ac:spMk id="6" creationId="{5ED9BEFE-0477-36C9-EA02-462B762BFB0D}"/>
          </ac:spMkLst>
        </pc:spChg>
        <pc:spChg chg="add mod">
          <ac:chgData name="Asra Aslam" userId="f4a78427-b6e0-474b-9a03-ff02aaa10054" providerId="ADAL" clId="{653AADB4-1273-464F-AAF0-8645F90F8EE3}" dt="2023-04-21T16:29:28.872" v="1332" actId="1076"/>
          <ac:spMkLst>
            <pc:docMk/>
            <pc:sldMk cId="2990343545" sldId="1105"/>
            <ac:spMk id="11" creationId="{8B6486B8-A4C6-9DB1-E21B-878BC77B326E}"/>
          </ac:spMkLst>
        </pc:spChg>
        <pc:spChg chg="add mod">
          <ac:chgData name="Asra Aslam" userId="f4a78427-b6e0-474b-9a03-ff02aaa10054" providerId="ADAL" clId="{653AADB4-1273-464F-AAF0-8645F90F8EE3}" dt="2023-04-21T16:43:04.203" v="1408" actId="1076"/>
          <ac:spMkLst>
            <pc:docMk/>
            <pc:sldMk cId="2990343545" sldId="1105"/>
            <ac:spMk id="12" creationId="{E2A46F2C-6666-5EF8-BEBC-7A6643CFFC0C}"/>
          </ac:spMkLst>
        </pc:spChg>
        <pc:spChg chg="add mod">
          <ac:chgData name="Asra Aslam" userId="f4a78427-b6e0-474b-9a03-ff02aaa10054" providerId="ADAL" clId="{653AADB4-1273-464F-AAF0-8645F90F8EE3}" dt="2023-04-21T17:32:30.793" v="1693" actId="1076"/>
          <ac:spMkLst>
            <pc:docMk/>
            <pc:sldMk cId="2990343545" sldId="1105"/>
            <ac:spMk id="13" creationId="{08264F4D-A7E2-B713-C283-D22FDAA15F29}"/>
          </ac:spMkLst>
        </pc:spChg>
        <pc:spChg chg="add mod">
          <ac:chgData name="Asra Aslam" userId="f4a78427-b6e0-474b-9a03-ff02aaa10054" providerId="ADAL" clId="{653AADB4-1273-464F-AAF0-8645F90F8EE3}" dt="2023-04-21T16:50:33.663" v="1434" actId="1076"/>
          <ac:spMkLst>
            <pc:docMk/>
            <pc:sldMk cId="2990343545" sldId="1105"/>
            <ac:spMk id="14" creationId="{925146AE-9A40-C7DB-9E39-5CE022DE5E7E}"/>
          </ac:spMkLst>
        </pc:spChg>
        <pc:spChg chg="add mod">
          <ac:chgData name="Asra Aslam" userId="f4a78427-b6e0-474b-9a03-ff02aaa10054" providerId="ADAL" clId="{653AADB4-1273-464F-AAF0-8645F90F8EE3}" dt="2023-04-21T16:29:22.529" v="1331" actId="1076"/>
          <ac:spMkLst>
            <pc:docMk/>
            <pc:sldMk cId="2990343545" sldId="1105"/>
            <ac:spMk id="15" creationId="{5987BF40-FCC8-BC5A-6AC9-710499691BEB}"/>
          </ac:spMkLst>
        </pc:spChg>
        <pc:spChg chg="add mod">
          <ac:chgData name="Asra Aslam" userId="f4a78427-b6e0-474b-9a03-ff02aaa10054" providerId="ADAL" clId="{653AADB4-1273-464F-AAF0-8645F90F8EE3}" dt="2023-04-21T16:50:05.896" v="1432" actId="1076"/>
          <ac:spMkLst>
            <pc:docMk/>
            <pc:sldMk cId="2990343545" sldId="1105"/>
            <ac:spMk id="16" creationId="{3CDCD2AE-4AF6-A39B-A0A0-EA599A768261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19" creationId="{AEDCF500-77AF-FBA5-7851-5D9839795AA2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20" creationId="{150FB701-2906-C101-711D-FCE2DB8EC1E8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21" creationId="{3554174B-AD5C-A9B3-D594-4F84EB3481FC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22" creationId="{76131150-7A0B-BE02-EA92-1237026D27B5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23" creationId="{BCFDCA85-4AE9-D7E9-C878-A25C92098A34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24" creationId="{9E7CC90E-5F39-92A9-2CFA-AC8359D86CDD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25" creationId="{269A62FE-9086-96A0-6B46-77B01156970C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26" creationId="{4293C981-1B59-D8B2-7A36-716DE64C88E3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27" creationId="{7A2899AF-B8EA-CF0D-F84F-AC7AE043FAD4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28" creationId="{506FB1A3-9F64-471A-EE6A-8B5CB2AC8334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29" creationId="{B2D45EB0-A12A-6986-BB12-151BCA44EE2B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30" creationId="{0A92D302-65D3-C3CF-FA16-879080D58C46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31" creationId="{82581EC7-EC4B-0EF7-02D4-1C33EBE34525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32" creationId="{060FA459-982D-4AA3-9314-64F367211A50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33" creationId="{8FEA4B01-C508-FAB8-62D2-5F3905ED01FD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34" creationId="{C7D02777-0EE0-DBC0-5E52-4468773926B2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35" creationId="{E853B81E-6818-44A7-553F-9E2C4655DCAA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37" creationId="{F41AF9ED-5704-76D2-9B6F-42B7D617707F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38" creationId="{D0D8CCC0-5BC1-272A-0DD1-86B8D15F1D23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39" creationId="{0558B69C-B6ED-5040-998B-EF7744254EDF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40" creationId="{8DB094FD-8D0B-7382-A238-2CF44EA19B27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41" creationId="{F628AD1E-AFAB-305C-1C88-A67F63467F37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42" creationId="{3EB6DD93-3417-50F4-0732-BFB841399D66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43" creationId="{224F7EFD-9374-8279-8F06-DD25B7629A39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44" creationId="{54ABCB58-1969-B555-02C0-A9C2E47AE4D7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45" creationId="{5704E172-25EE-FC1A-7F1B-1F8F8ACEB052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46" creationId="{7515C22F-500F-8CC6-DF6C-44091FBD369F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47" creationId="{23144948-75C1-6DDD-A166-3DB03A466D29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48" creationId="{F7956032-5CD3-A4E5-2AFE-8CAA3C8C385D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49" creationId="{368BE072-6CD1-954D-4D20-82A27C0148C0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50" creationId="{838CFC1B-A342-CD11-B4F9-47B532446332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51" creationId="{4791CD7E-6D2A-2FDB-9C93-2FDDAC2B52BB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52" creationId="{6DBDDE56-A41D-E2BB-BA08-25BE8A336FC9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55" creationId="{0FDEC839-3F79-578D-C79A-24FEA21C75E7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56" creationId="{A64A622B-7C49-51F2-3336-36B08082CE2A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57" creationId="{D3EB844B-20A8-7A96-FDBC-E0347821FBB5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58" creationId="{31E9D93E-1C4E-147E-4925-5213678820A3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59" creationId="{A1955790-9005-5BB0-2685-BCE88A595295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60" creationId="{3BFC4024-3AA8-7322-A459-FAA3D48A0428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61" creationId="{A8C76DD2-3EB6-D2C7-22C2-BA71E07B3065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62" creationId="{6DE40AC4-F782-74DE-2279-8E7DB0850A70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63" creationId="{919D4D93-FEE7-2445-3914-B2336158EC44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64" creationId="{4AB94234-BF8D-2216-91F6-9E99C01C0643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65" creationId="{9A0FF6CC-ACE4-9F0C-0BA0-2588559C7DE4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66" creationId="{6536CC62-CDD7-A56D-D306-8C05BD3562EE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67" creationId="{AD3BC237-EC06-B95E-7178-7F030813D5B8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68" creationId="{60C725B0-97BA-44FD-033E-97BE8A3034BB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69" creationId="{6AEECA88-CF15-F3C3-B991-E4F21B2E976B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70" creationId="{5166F067-F421-1A58-3981-C045D9822E67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71" creationId="{1256CEE3-082C-79FA-7D01-20FDCAECFF19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73" creationId="{0EBFFEC7-7717-9CB3-7C9B-FC457FACF532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74" creationId="{9A055695-49A9-36B6-9C06-AFEC83917FE0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75" creationId="{0AEC5398-1C2B-9ACB-4619-B51C99CC7E82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76" creationId="{27C1B944-B1EE-7886-6044-B0D96A93404F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77" creationId="{3AF052D4-8ED9-9946-8F59-B8B63366D517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78" creationId="{B2E793F8-28F9-942F-64F5-94B066BF0424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79" creationId="{E01B4065-1259-E7F6-DCE2-A57F5DCDC349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80" creationId="{6A78F1D8-CAF6-FABA-8AB4-2E7F894E9587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81" creationId="{A9B6E6AE-DE1B-BF2C-E22A-512915822075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82" creationId="{55B6FAEF-DCA6-97C7-2593-9960F4830C2E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83" creationId="{10C1A892-189B-2659-551B-8668C79D0596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84" creationId="{3E558F77-69B8-0D75-EE4C-56AA3D2A077C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85" creationId="{7B4B1E74-C23E-66C9-34F1-27A3924E7BB2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86" creationId="{3E64F740-28EA-6465-0305-5C5ED9439A0E}"/>
          </ac:spMkLst>
        </pc:spChg>
        <pc:spChg chg="mod">
          <ac:chgData name="Asra Aslam" userId="f4a78427-b6e0-474b-9a03-ff02aaa10054" providerId="ADAL" clId="{653AADB4-1273-464F-AAF0-8645F90F8EE3}" dt="2023-04-21T17:09:16.242" v="1485" actId="1076"/>
          <ac:spMkLst>
            <pc:docMk/>
            <pc:sldMk cId="2990343545" sldId="1105"/>
            <ac:spMk id="87" creationId="{37D1C013-10BB-E66D-5B77-B39DF6869952}"/>
          </ac:spMkLst>
        </pc:spChg>
        <pc:spChg chg="mod">
          <ac:chgData name="Asra Aslam" userId="f4a78427-b6e0-474b-9a03-ff02aaa10054" providerId="ADAL" clId="{653AADB4-1273-464F-AAF0-8645F90F8EE3}" dt="2023-04-21T16:00:44.178" v="1122"/>
          <ac:spMkLst>
            <pc:docMk/>
            <pc:sldMk cId="2990343545" sldId="1105"/>
            <ac:spMk id="88" creationId="{8E7EB90B-6160-D2B2-E17B-C47F34854280}"/>
          </ac:spMkLst>
        </pc:spChg>
        <pc:spChg chg="add mod">
          <ac:chgData name="Asra Aslam" userId="f4a78427-b6e0-474b-9a03-ff02aaa10054" providerId="ADAL" clId="{653AADB4-1273-464F-AAF0-8645F90F8EE3}" dt="2023-04-21T16:12:17.047" v="1172" actId="1076"/>
          <ac:spMkLst>
            <pc:docMk/>
            <pc:sldMk cId="2990343545" sldId="1105"/>
            <ac:spMk id="89" creationId="{246A6A9F-62E7-E120-0F1D-C523EC638154}"/>
          </ac:spMkLst>
        </pc:spChg>
        <pc:spChg chg="add mod">
          <ac:chgData name="Asra Aslam" userId="f4a78427-b6e0-474b-9a03-ff02aaa10054" providerId="ADAL" clId="{653AADB4-1273-464F-AAF0-8645F90F8EE3}" dt="2023-04-21T16:37:01.521" v="1400" actId="1076"/>
          <ac:spMkLst>
            <pc:docMk/>
            <pc:sldMk cId="2990343545" sldId="1105"/>
            <ac:spMk id="90" creationId="{CF743732-26DD-B599-D406-7C28511CFAA5}"/>
          </ac:spMkLst>
        </pc:spChg>
        <pc:spChg chg="add mod">
          <ac:chgData name="Asra Aslam" userId="f4a78427-b6e0-474b-9a03-ff02aaa10054" providerId="ADAL" clId="{653AADB4-1273-464F-AAF0-8645F90F8EE3}" dt="2023-04-21T16:35:51.218" v="1382" actId="164"/>
          <ac:spMkLst>
            <pc:docMk/>
            <pc:sldMk cId="2990343545" sldId="1105"/>
            <ac:spMk id="91" creationId="{E11E64DC-4553-3760-2511-C21E20D18899}"/>
          </ac:spMkLst>
        </pc:spChg>
        <pc:spChg chg="add mod">
          <ac:chgData name="Asra Aslam" userId="f4a78427-b6e0-474b-9a03-ff02aaa10054" providerId="ADAL" clId="{653AADB4-1273-464F-AAF0-8645F90F8EE3}" dt="2023-04-21T17:08:13.385" v="1481" actId="1076"/>
          <ac:spMkLst>
            <pc:docMk/>
            <pc:sldMk cId="2990343545" sldId="1105"/>
            <ac:spMk id="92" creationId="{6A566EA1-B5ED-8E58-52C6-1D4DB464D35A}"/>
          </ac:spMkLst>
        </pc:spChg>
        <pc:spChg chg="add mod">
          <ac:chgData name="Asra Aslam" userId="f4a78427-b6e0-474b-9a03-ff02aaa10054" providerId="ADAL" clId="{653AADB4-1273-464F-AAF0-8645F90F8EE3}" dt="2023-04-21T16:35:51.218" v="1382" actId="164"/>
          <ac:spMkLst>
            <pc:docMk/>
            <pc:sldMk cId="2990343545" sldId="1105"/>
            <ac:spMk id="93" creationId="{17B81A5B-B616-21AA-DE0B-2E34EB348200}"/>
          </ac:spMkLst>
        </pc:spChg>
        <pc:spChg chg="add mod">
          <ac:chgData name="Asra Aslam" userId="f4a78427-b6e0-474b-9a03-ff02aaa10054" providerId="ADAL" clId="{653AADB4-1273-464F-AAF0-8645F90F8EE3}" dt="2023-04-21T16:36:21.739" v="1392" actId="164"/>
          <ac:spMkLst>
            <pc:docMk/>
            <pc:sldMk cId="2990343545" sldId="1105"/>
            <ac:spMk id="94" creationId="{8F485D53-C2BD-09F0-1BC6-6AD9165B0DD4}"/>
          </ac:spMkLst>
        </pc:spChg>
        <pc:spChg chg="add mod">
          <ac:chgData name="Asra Aslam" userId="f4a78427-b6e0-474b-9a03-ff02aaa10054" providerId="ADAL" clId="{653AADB4-1273-464F-AAF0-8645F90F8EE3}" dt="2023-04-21T16:12:17.047" v="1172" actId="1076"/>
          <ac:spMkLst>
            <pc:docMk/>
            <pc:sldMk cId="2990343545" sldId="1105"/>
            <ac:spMk id="95" creationId="{988CB527-A057-D91D-8920-5F49882F7B80}"/>
          </ac:spMkLst>
        </pc:spChg>
        <pc:spChg chg="add mod">
          <ac:chgData name="Asra Aslam" userId="f4a78427-b6e0-474b-9a03-ff02aaa10054" providerId="ADAL" clId="{653AADB4-1273-464F-AAF0-8645F90F8EE3}" dt="2023-04-21T16:00:53.649" v="1124" actId="1076"/>
          <ac:spMkLst>
            <pc:docMk/>
            <pc:sldMk cId="2990343545" sldId="1105"/>
            <ac:spMk id="96" creationId="{19F7F716-B8A8-0746-FB34-EECB1590ECD8}"/>
          </ac:spMkLst>
        </pc:spChg>
        <pc:spChg chg="add mod">
          <ac:chgData name="Asra Aslam" userId="f4a78427-b6e0-474b-9a03-ff02aaa10054" providerId="ADAL" clId="{653AADB4-1273-464F-AAF0-8645F90F8EE3}" dt="2023-04-21T16:18:58.852" v="1211" actId="403"/>
          <ac:spMkLst>
            <pc:docMk/>
            <pc:sldMk cId="2990343545" sldId="1105"/>
            <ac:spMk id="97" creationId="{E1F25C32-4C16-D128-56FA-76433FB591BE}"/>
          </ac:spMkLst>
        </pc:spChg>
        <pc:spChg chg="add mod">
          <ac:chgData name="Asra Aslam" userId="f4a78427-b6e0-474b-9a03-ff02aaa10054" providerId="ADAL" clId="{653AADB4-1273-464F-AAF0-8645F90F8EE3}" dt="2023-04-21T16:34:58.736" v="1373" actId="1076"/>
          <ac:spMkLst>
            <pc:docMk/>
            <pc:sldMk cId="2990343545" sldId="1105"/>
            <ac:spMk id="98" creationId="{29E9656E-9F91-64F3-6723-0A6B56120EE4}"/>
          </ac:spMkLst>
        </pc:spChg>
        <pc:spChg chg="add del mod">
          <ac:chgData name="Asra Aslam" userId="f4a78427-b6e0-474b-9a03-ff02aaa10054" providerId="ADAL" clId="{653AADB4-1273-464F-AAF0-8645F90F8EE3}" dt="2023-04-21T16:17:24.793" v="1194" actId="478"/>
          <ac:spMkLst>
            <pc:docMk/>
            <pc:sldMk cId="2990343545" sldId="1105"/>
            <ac:spMk id="99" creationId="{C201EFFB-366A-A98B-BDA9-3494D951E9A4}"/>
          </ac:spMkLst>
        </pc:spChg>
        <pc:spChg chg="add del mod">
          <ac:chgData name="Asra Aslam" userId="f4a78427-b6e0-474b-9a03-ff02aaa10054" providerId="ADAL" clId="{653AADB4-1273-464F-AAF0-8645F90F8EE3}" dt="2023-04-21T16:17:22.172" v="1192" actId="478"/>
          <ac:spMkLst>
            <pc:docMk/>
            <pc:sldMk cId="2990343545" sldId="1105"/>
            <ac:spMk id="100" creationId="{FDDEAFE2-BAE8-316E-E4BE-DF8A790E09B5}"/>
          </ac:spMkLst>
        </pc:spChg>
        <pc:spChg chg="add del mod">
          <ac:chgData name="Asra Aslam" userId="f4a78427-b6e0-474b-9a03-ff02aaa10054" providerId="ADAL" clId="{653AADB4-1273-464F-AAF0-8645F90F8EE3}" dt="2023-04-21T16:17:19.080" v="1191" actId="478"/>
          <ac:spMkLst>
            <pc:docMk/>
            <pc:sldMk cId="2990343545" sldId="1105"/>
            <ac:spMk id="101" creationId="{C51F5362-7923-6579-8AF9-CC8039CFEE44}"/>
          </ac:spMkLst>
        </pc:spChg>
        <pc:spChg chg="add del mod">
          <ac:chgData name="Asra Aslam" userId="f4a78427-b6e0-474b-9a03-ff02aaa10054" providerId="ADAL" clId="{653AADB4-1273-464F-AAF0-8645F90F8EE3}" dt="2023-04-21T16:17:26.903" v="1195" actId="478"/>
          <ac:spMkLst>
            <pc:docMk/>
            <pc:sldMk cId="2990343545" sldId="1105"/>
            <ac:spMk id="102" creationId="{5B2ACD77-BAEB-9027-0B82-566DA41C89EE}"/>
          </ac:spMkLst>
        </pc:spChg>
        <pc:spChg chg="add mod">
          <ac:chgData name="Asra Aslam" userId="f4a78427-b6e0-474b-9a03-ff02aaa10054" providerId="ADAL" clId="{653AADB4-1273-464F-AAF0-8645F90F8EE3}" dt="2023-04-21T16:36:30.198" v="1395" actId="164"/>
          <ac:spMkLst>
            <pc:docMk/>
            <pc:sldMk cId="2990343545" sldId="1105"/>
            <ac:spMk id="103" creationId="{A744FE95-7902-E682-8BC7-9114B1FBD099}"/>
          </ac:spMkLst>
        </pc:spChg>
        <pc:spChg chg="add mod">
          <ac:chgData name="Asra Aslam" userId="f4a78427-b6e0-474b-9a03-ff02aaa10054" providerId="ADAL" clId="{653AADB4-1273-464F-AAF0-8645F90F8EE3}" dt="2023-04-21T16:36:30.198" v="1395" actId="164"/>
          <ac:spMkLst>
            <pc:docMk/>
            <pc:sldMk cId="2990343545" sldId="1105"/>
            <ac:spMk id="104" creationId="{31237FA9-51A6-15AF-5022-2104FA05F191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07" creationId="{FD75DD42-AC8D-2918-8551-DD84D57A1010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08" creationId="{6EE0C6BB-3A1D-D33C-667B-B91465C30BCE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09" creationId="{0E9D627F-C110-2B92-8729-430142FBD02A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10" creationId="{43E3A532-C0E4-6923-7B5B-4F3732E08482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11" creationId="{2EDAC5F2-3D65-1222-0381-2C5E6DAFEEB3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12" creationId="{B28BCCD3-0878-9AAF-F61E-5F13FBB16ED9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13" creationId="{42DD8874-1E3C-7486-B4CB-C810949119A6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14" creationId="{3CBD7DC6-9EC8-85F9-1B8C-EF652B7F2928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15" creationId="{A74077F6-12DA-F1B0-B8CC-1ABFD4970326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16" creationId="{584DB51B-5862-CDD6-56E4-75672475EA7B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17" creationId="{0B6E7166-B077-FD3E-3C02-D427E06B6BBF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18" creationId="{6BB48E92-96C6-93DB-A88C-CC78811214DB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19" creationId="{E071CB74-135E-C862-0E3A-D5163CF42C03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20" creationId="{9B0C52A9-996D-A5A4-2ADD-07129BFA508E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21" creationId="{43C3D855-CAD1-5F5D-26F6-5A87410E398F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22" creationId="{3FAFE9CF-3FF7-338B-4045-8D38498299A6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23" creationId="{253E2718-6A0A-3B5D-FB13-C9DF37F8F5B5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25" creationId="{372ADC75-9172-7A25-BFAA-60D5A45E9E1E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26" creationId="{95491F22-0090-CD90-A721-13031486A96C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27" creationId="{4B591CEE-4612-4810-ED8A-985FCF0389BA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28" creationId="{8284E98C-FA8E-2851-76A0-0B9CFE64298E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29" creationId="{19A8F86D-CC79-91CF-3E2F-6EFB67CC7531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30" creationId="{CCF02C85-B003-BA6F-6CAF-DFAA7F6DAF15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31" creationId="{C9B34320-7F78-02A4-32CE-54A93479457D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32" creationId="{48AC9104-DDC0-C5A9-314C-22BF7E0724EF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33" creationId="{40655963-E4E9-EFE0-FAD3-C64ED0E0E824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34" creationId="{9BC823DB-B1AA-6AA6-6832-BB627134E2D3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35" creationId="{0960D6F0-59D3-3847-8A61-3384B98F4421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36" creationId="{464A98E0-C60D-1E8C-7395-094CC47A403B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37" creationId="{2B4A8973-75B6-86F0-7E29-29E2ABA274E6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38" creationId="{8F2A279A-FF12-2E38-2708-DA730104B156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39" creationId="{7268C4EF-9C96-4386-F5AD-CBA6BBB40147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40" creationId="{E4903F01-91DB-0CA7-7B0C-A3F61CE3F4C6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43" creationId="{DE04D644-297B-9571-C425-DBB220B64311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44" creationId="{C7CBC8D6-61AE-AC3C-1C5B-E51A49308BE4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45" creationId="{991929D8-70C7-7B10-9C5A-E2671D60FBCE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46" creationId="{461B119E-73FD-A934-9D11-7E72F7D5AA14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47" creationId="{08F28640-DDC5-EBA0-42A3-464E30E11923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48" creationId="{65F3D8BC-EE6A-D141-AD54-415D20A3E238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49" creationId="{4D73702A-96C3-9038-488E-2ED6C85FFBC2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50" creationId="{B0E39594-ED0C-B194-5413-30DEFE8D1196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51" creationId="{79B2013E-3A3F-47EE-2B6C-1F615C08122A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52" creationId="{71D782A8-5204-59B6-9052-0D42163F8C97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53" creationId="{C4559480-6CA0-6E03-FFB5-A7B38ABCF98B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54" creationId="{A7AD34A0-F624-1F62-3686-08666E4A040A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55" creationId="{61555A8C-7B82-FD37-9B02-B77E1A8958F2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56" creationId="{9BD98F38-9251-5F1D-CA0B-4097DAFA5001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57" creationId="{ABC7C3EB-D9DD-5245-E5C5-E1CAA7A8BE85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58" creationId="{F5A0A05D-A331-0637-B24D-A17012AA58CC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59" creationId="{B3B7501A-9CE6-613A-C894-2A819D2D31C6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61" creationId="{2A1A23E5-4FDE-CBC4-9017-D4F3D14DD26E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62" creationId="{A0CA3BED-68E5-4768-5A8C-57826D3DA805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63" creationId="{EFE85C2E-4F4D-5DD4-07D6-ED805B7EFB36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64" creationId="{49312975-D01A-2A28-58D7-A389737B761E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65" creationId="{1897B3E3-AB3E-87C2-5D78-809020E0580E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66" creationId="{A0A6FB4A-EC14-9113-C10C-FDB0970A48DA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67" creationId="{B57C32BB-3E68-3B46-C626-BE6BE546654F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68" creationId="{B6CA9CDD-AC46-928E-46C6-EEA85AB4378D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69" creationId="{6C2816AE-E71D-D7AD-6BB4-4E4ED3FFD25F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70" creationId="{843EE76A-F1C9-A518-14BF-3B2DCA4BD9BB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71" creationId="{4F715FFF-CE56-0491-4ADF-5E86933BFAA7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72" creationId="{5D30ADE8-44A6-F836-DBCF-2D0DDB5F068B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73" creationId="{A2FECDCA-95E2-80CE-3D54-395995753499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74" creationId="{C19018A8-1914-BC2F-88B6-52D473935090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75" creationId="{930E741E-85A5-919C-8D5F-15DA3AD1956E}"/>
          </ac:spMkLst>
        </pc:spChg>
        <pc:spChg chg="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76" creationId="{185F9B24-D4BE-4572-A350-63546BEFE7BD}"/>
          </ac:spMkLst>
        </pc:spChg>
        <pc:spChg chg="add 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77" creationId="{3304A5AD-08E1-D303-6071-6E96DDD35DFC}"/>
          </ac:spMkLst>
        </pc:spChg>
        <pc:spChg chg="add 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78" creationId="{7BC9D704-6DE5-59D1-0931-FED09FCF272B}"/>
          </ac:spMkLst>
        </pc:spChg>
        <pc:spChg chg="add 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79" creationId="{F92B4E75-0208-5E4B-6A7F-FA29759793D8}"/>
          </ac:spMkLst>
        </pc:spChg>
        <pc:spChg chg="add mod">
          <ac:chgData name="Asra Aslam" userId="f4a78427-b6e0-474b-9a03-ff02aaa10054" providerId="ADAL" clId="{653AADB4-1273-464F-AAF0-8645F90F8EE3}" dt="2023-04-21T16:12:05.292" v="1171" actId="571"/>
          <ac:spMkLst>
            <pc:docMk/>
            <pc:sldMk cId="2990343545" sldId="1105"/>
            <ac:spMk id="180" creationId="{54F0AAA2-0E09-DC4E-8AD2-055DE66BCEE2}"/>
          </ac:spMkLst>
        </pc:spChg>
        <pc:spChg chg="add mod topLvl">
          <ac:chgData name="Asra Aslam" userId="f4a78427-b6e0-474b-9a03-ff02aaa10054" providerId="ADAL" clId="{653AADB4-1273-464F-AAF0-8645F90F8EE3}" dt="2023-04-21T17:06:22.641" v="1455" actId="20577"/>
          <ac:spMkLst>
            <pc:docMk/>
            <pc:sldMk cId="2990343545" sldId="1105"/>
            <ac:spMk id="181" creationId="{49D9C92C-36C3-E506-E1B4-2645E14FC4A2}"/>
          </ac:spMkLst>
        </pc:spChg>
        <pc:spChg chg="add mod topLvl">
          <ac:chgData name="Asra Aslam" userId="f4a78427-b6e0-474b-9a03-ff02aaa10054" providerId="ADAL" clId="{653AADB4-1273-464F-AAF0-8645F90F8EE3}" dt="2023-04-21T17:06:25.474" v="1457" actId="20577"/>
          <ac:spMkLst>
            <pc:docMk/>
            <pc:sldMk cId="2990343545" sldId="1105"/>
            <ac:spMk id="182" creationId="{996D85F0-0A6F-491D-606F-A4E81356C7C6}"/>
          </ac:spMkLst>
        </pc:spChg>
        <pc:spChg chg="add mod topLvl">
          <ac:chgData name="Asra Aslam" userId="f4a78427-b6e0-474b-9a03-ff02aaa10054" providerId="ADAL" clId="{653AADB4-1273-464F-AAF0-8645F90F8EE3}" dt="2023-04-21T17:06:28.209" v="1459" actId="20577"/>
          <ac:spMkLst>
            <pc:docMk/>
            <pc:sldMk cId="2990343545" sldId="1105"/>
            <ac:spMk id="183" creationId="{C458A39D-6DE7-E93C-D0E2-B57035E1A600}"/>
          </ac:spMkLst>
        </pc:spChg>
        <pc:spChg chg="add mod topLvl">
          <ac:chgData name="Asra Aslam" userId="f4a78427-b6e0-474b-9a03-ff02aaa10054" providerId="ADAL" clId="{653AADB4-1273-464F-AAF0-8645F90F8EE3}" dt="2023-04-21T17:06:30.545" v="1461" actId="20577"/>
          <ac:spMkLst>
            <pc:docMk/>
            <pc:sldMk cId="2990343545" sldId="1105"/>
            <ac:spMk id="184" creationId="{16E2A50D-710E-E787-D162-E1A508A18C83}"/>
          </ac:spMkLst>
        </pc:spChg>
        <pc:spChg chg="add mod">
          <ac:chgData name="Asra Aslam" userId="f4a78427-b6e0-474b-9a03-ff02aaa10054" providerId="ADAL" clId="{653AADB4-1273-464F-AAF0-8645F90F8EE3}" dt="2023-04-21T16:18:42.241" v="1208" actId="571"/>
          <ac:spMkLst>
            <pc:docMk/>
            <pc:sldMk cId="2990343545" sldId="1105"/>
            <ac:spMk id="186" creationId="{50E73A4C-F5F2-418F-EE5B-22696BF58077}"/>
          </ac:spMkLst>
        </pc:spChg>
        <pc:spChg chg="add mod">
          <ac:chgData name="Asra Aslam" userId="f4a78427-b6e0-474b-9a03-ff02aaa10054" providerId="ADAL" clId="{653AADB4-1273-464F-AAF0-8645F90F8EE3}" dt="2023-04-21T16:18:42.241" v="1208" actId="571"/>
          <ac:spMkLst>
            <pc:docMk/>
            <pc:sldMk cId="2990343545" sldId="1105"/>
            <ac:spMk id="187" creationId="{43BFEA05-66CD-C4A8-C16E-3893951433D0}"/>
          </ac:spMkLst>
        </pc:spChg>
        <pc:spChg chg="add mod">
          <ac:chgData name="Asra Aslam" userId="f4a78427-b6e0-474b-9a03-ff02aaa10054" providerId="ADAL" clId="{653AADB4-1273-464F-AAF0-8645F90F8EE3}" dt="2023-04-21T16:18:42.241" v="1208" actId="571"/>
          <ac:spMkLst>
            <pc:docMk/>
            <pc:sldMk cId="2990343545" sldId="1105"/>
            <ac:spMk id="188" creationId="{A4854FC8-6EBE-0266-4755-B9485B209ADC}"/>
          </ac:spMkLst>
        </pc:spChg>
        <pc:spChg chg="add mod">
          <ac:chgData name="Asra Aslam" userId="f4a78427-b6e0-474b-9a03-ff02aaa10054" providerId="ADAL" clId="{653AADB4-1273-464F-AAF0-8645F90F8EE3}" dt="2023-04-21T16:18:42.241" v="1208" actId="571"/>
          <ac:spMkLst>
            <pc:docMk/>
            <pc:sldMk cId="2990343545" sldId="1105"/>
            <ac:spMk id="189" creationId="{6EFDFFC2-54B6-BCA2-2841-055E6E93B6B0}"/>
          </ac:spMkLst>
        </pc:spChg>
        <pc:spChg chg="add mod">
          <ac:chgData name="Asra Aslam" userId="f4a78427-b6e0-474b-9a03-ff02aaa10054" providerId="ADAL" clId="{653AADB4-1273-464F-AAF0-8645F90F8EE3}" dt="2023-04-21T16:18:42.241" v="1208" actId="571"/>
          <ac:spMkLst>
            <pc:docMk/>
            <pc:sldMk cId="2990343545" sldId="1105"/>
            <ac:spMk id="194" creationId="{8A559380-619A-CADF-E36C-B306EF9E2DB0}"/>
          </ac:spMkLst>
        </pc:spChg>
        <pc:spChg chg="add mod">
          <ac:chgData name="Asra Aslam" userId="f4a78427-b6e0-474b-9a03-ff02aaa10054" providerId="ADAL" clId="{653AADB4-1273-464F-AAF0-8645F90F8EE3}" dt="2023-04-21T16:18:42.241" v="1208" actId="571"/>
          <ac:spMkLst>
            <pc:docMk/>
            <pc:sldMk cId="2990343545" sldId="1105"/>
            <ac:spMk id="195" creationId="{8695A99E-DC93-3F9B-F2BD-2B98D6D2BA96}"/>
          </ac:spMkLst>
        </pc:spChg>
        <pc:spChg chg="add mod">
          <ac:chgData name="Asra Aslam" userId="f4a78427-b6e0-474b-9a03-ff02aaa10054" providerId="ADAL" clId="{653AADB4-1273-464F-AAF0-8645F90F8EE3}" dt="2023-04-21T16:18:42.241" v="1208" actId="571"/>
          <ac:spMkLst>
            <pc:docMk/>
            <pc:sldMk cId="2990343545" sldId="1105"/>
            <ac:spMk id="196" creationId="{0C2D3821-05D4-4C0D-B7B0-3B977C894108}"/>
          </ac:spMkLst>
        </pc:spChg>
        <pc:spChg chg="add mod">
          <ac:chgData name="Asra Aslam" userId="f4a78427-b6e0-474b-9a03-ff02aaa10054" providerId="ADAL" clId="{653AADB4-1273-464F-AAF0-8645F90F8EE3}" dt="2023-04-21T16:18:42.241" v="1208" actId="571"/>
          <ac:spMkLst>
            <pc:docMk/>
            <pc:sldMk cId="2990343545" sldId="1105"/>
            <ac:spMk id="197" creationId="{6351F80C-FC0B-640D-70FB-393EB895E327}"/>
          </ac:spMkLst>
        </pc:spChg>
        <pc:spChg chg="add mod">
          <ac:chgData name="Asra Aslam" userId="f4a78427-b6e0-474b-9a03-ff02aaa10054" providerId="ADAL" clId="{653AADB4-1273-464F-AAF0-8645F90F8EE3}" dt="2023-04-21T16:18:42.241" v="1208" actId="571"/>
          <ac:spMkLst>
            <pc:docMk/>
            <pc:sldMk cId="2990343545" sldId="1105"/>
            <ac:spMk id="198" creationId="{14DADA24-1299-A4E8-4E1B-CC8B953D07EB}"/>
          </ac:spMkLst>
        </pc:spChg>
        <pc:spChg chg="add mod">
          <ac:chgData name="Asra Aslam" userId="f4a78427-b6e0-474b-9a03-ff02aaa10054" providerId="ADAL" clId="{653AADB4-1273-464F-AAF0-8645F90F8EE3}" dt="2023-04-21T16:43:00.438" v="1407" actId="1076"/>
          <ac:spMkLst>
            <pc:docMk/>
            <pc:sldMk cId="2990343545" sldId="1105"/>
            <ac:spMk id="210" creationId="{D8874FED-E383-4107-08D8-66E54D9010AC}"/>
          </ac:spMkLst>
        </pc:spChg>
        <pc:spChg chg="add mod">
          <ac:chgData name="Asra Aslam" userId="f4a78427-b6e0-474b-9a03-ff02aaa10054" providerId="ADAL" clId="{653AADB4-1273-464F-AAF0-8645F90F8EE3}" dt="2023-04-21T16:50:14.327" v="1433" actId="164"/>
          <ac:spMkLst>
            <pc:docMk/>
            <pc:sldMk cId="2990343545" sldId="1105"/>
            <ac:spMk id="211" creationId="{E1B64BE4-564B-4BE3-7A41-86A571FE51C9}"/>
          </ac:spMkLst>
        </pc:spChg>
        <pc:spChg chg="add mod">
          <ac:chgData name="Asra Aslam" userId="f4a78427-b6e0-474b-9a03-ff02aaa10054" providerId="ADAL" clId="{653AADB4-1273-464F-AAF0-8645F90F8EE3}" dt="2023-04-21T16:50:38.166" v="1435" actId="1076"/>
          <ac:spMkLst>
            <pc:docMk/>
            <pc:sldMk cId="2990343545" sldId="1105"/>
            <ac:spMk id="213" creationId="{1E8BC0A9-46EB-A1A1-1691-6A2B885E62AE}"/>
          </ac:spMkLst>
        </pc:spChg>
        <pc:spChg chg="add mod">
          <ac:chgData name="Asra Aslam" userId="f4a78427-b6e0-474b-9a03-ff02aaa10054" providerId="ADAL" clId="{653AADB4-1273-464F-AAF0-8645F90F8EE3}" dt="2023-04-21T16:27:48.826" v="1325" actId="1076"/>
          <ac:spMkLst>
            <pc:docMk/>
            <pc:sldMk cId="2990343545" sldId="1105"/>
            <ac:spMk id="214" creationId="{3C2C97B5-CBA8-BEFF-C767-F45C796D8197}"/>
          </ac:spMkLst>
        </pc:spChg>
        <pc:spChg chg="add mod">
          <ac:chgData name="Asra Aslam" userId="f4a78427-b6e0-474b-9a03-ff02aaa10054" providerId="ADAL" clId="{653AADB4-1273-464F-AAF0-8645F90F8EE3}" dt="2023-04-21T16:30:45.783" v="1342" actId="571"/>
          <ac:spMkLst>
            <pc:docMk/>
            <pc:sldMk cId="2990343545" sldId="1105"/>
            <ac:spMk id="223" creationId="{EF32160A-25A0-C3DA-0043-9B19248116A0}"/>
          </ac:spMkLst>
        </pc:spChg>
        <pc:spChg chg="add mod">
          <ac:chgData name="Asra Aslam" userId="f4a78427-b6e0-474b-9a03-ff02aaa10054" providerId="ADAL" clId="{653AADB4-1273-464F-AAF0-8645F90F8EE3}" dt="2023-04-21T16:30:45.783" v="1342" actId="571"/>
          <ac:spMkLst>
            <pc:docMk/>
            <pc:sldMk cId="2990343545" sldId="1105"/>
            <ac:spMk id="224" creationId="{3220CFAB-34D4-5923-DC77-178CD54A8F17}"/>
          </ac:spMkLst>
        </pc:spChg>
        <pc:spChg chg="add mod">
          <ac:chgData name="Asra Aslam" userId="f4a78427-b6e0-474b-9a03-ff02aaa10054" providerId="ADAL" clId="{653AADB4-1273-464F-AAF0-8645F90F8EE3}" dt="2023-04-21T16:36:27.466" v="1394" actId="571"/>
          <ac:spMkLst>
            <pc:docMk/>
            <pc:sldMk cId="2990343545" sldId="1105"/>
            <ac:spMk id="230" creationId="{F44880C7-F802-0EBF-1FEA-0A9E215F0F04}"/>
          </ac:spMkLst>
        </pc:spChg>
        <pc:spChg chg="add mod">
          <ac:chgData name="Asra Aslam" userId="f4a78427-b6e0-474b-9a03-ff02aaa10054" providerId="ADAL" clId="{653AADB4-1273-464F-AAF0-8645F90F8EE3}" dt="2023-04-21T16:36:27.466" v="1394" actId="571"/>
          <ac:spMkLst>
            <pc:docMk/>
            <pc:sldMk cId="2990343545" sldId="1105"/>
            <ac:spMk id="231" creationId="{E84E545E-4FA9-C6C4-4337-CB58B295BBED}"/>
          </ac:spMkLst>
        </pc:spChg>
        <pc:spChg chg="add mod">
          <ac:chgData name="Asra Aslam" userId="f4a78427-b6e0-474b-9a03-ff02aaa10054" providerId="ADAL" clId="{653AADB4-1273-464F-AAF0-8645F90F8EE3}" dt="2023-04-21T16:42:45.927" v="1404" actId="571"/>
          <ac:spMkLst>
            <pc:docMk/>
            <pc:sldMk cId="2990343545" sldId="1105"/>
            <ac:spMk id="234" creationId="{D4BD62A6-3310-5042-5299-CB4FF14E8A4D}"/>
          </ac:spMkLst>
        </pc:spChg>
        <pc:spChg chg="add mod">
          <ac:chgData name="Asra Aslam" userId="f4a78427-b6e0-474b-9a03-ff02aaa10054" providerId="ADAL" clId="{653AADB4-1273-464F-AAF0-8645F90F8EE3}" dt="2023-04-21T16:42:45.927" v="1404" actId="571"/>
          <ac:spMkLst>
            <pc:docMk/>
            <pc:sldMk cId="2990343545" sldId="1105"/>
            <ac:spMk id="236" creationId="{C58E8623-185B-8A6B-4E9B-697542A22348}"/>
          </ac:spMkLst>
        </pc:spChg>
        <pc:spChg chg="add mod">
          <ac:chgData name="Asra Aslam" userId="f4a78427-b6e0-474b-9a03-ff02aaa10054" providerId="ADAL" clId="{653AADB4-1273-464F-AAF0-8645F90F8EE3}" dt="2023-04-21T16:43:37.122" v="1412" actId="571"/>
          <ac:spMkLst>
            <pc:docMk/>
            <pc:sldMk cId="2990343545" sldId="1105"/>
            <ac:spMk id="239" creationId="{481952CD-43E7-7449-5E9A-6EBC1FCF325F}"/>
          </ac:spMkLst>
        </pc:spChg>
        <pc:spChg chg="add mod">
          <ac:chgData name="Asra Aslam" userId="f4a78427-b6e0-474b-9a03-ff02aaa10054" providerId="ADAL" clId="{653AADB4-1273-464F-AAF0-8645F90F8EE3}" dt="2023-04-21T16:43:37.122" v="1412" actId="571"/>
          <ac:spMkLst>
            <pc:docMk/>
            <pc:sldMk cId="2990343545" sldId="1105"/>
            <ac:spMk id="240" creationId="{16B695E6-54C1-3344-07C2-DB1753EC31A6}"/>
          </ac:spMkLst>
        </pc:spChg>
        <pc:spChg chg="add mod">
          <ac:chgData name="Asra Aslam" userId="f4a78427-b6e0-474b-9a03-ff02aaa10054" providerId="ADAL" clId="{653AADB4-1273-464F-AAF0-8645F90F8EE3}" dt="2023-04-21T17:08:38.434" v="1483" actId="1076"/>
          <ac:spMkLst>
            <pc:docMk/>
            <pc:sldMk cId="2990343545" sldId="1105"/>
            <ac:spMk id="242" creationId="{7893E18F-DF84-60DD-93D9-BBA2B00FD659}"/>
          </ac:spMkLst>
        </pc:spChg>
        <pc:spChg chg="add mod">
          <ac:chgData name="Asra Aslam" userId="f4a78427-b6e0-474b-9a03-ff02aaa10054" providerId="ADAL" clId="{653AADB4-1273-464F-AAF0-8645F90F8EE3}" dt="2023-04-21T17:07:28.140" v="1472" actId="20577"/>
          <ac:spMkLst>
            <pc:docMk/>
            <pc:sldMk cId="2990343545" sldId="1105"/>
            <ac:spMk id="243" creationId="{79BF0F15-D8B3-F64D-6F05-CCABCC69B601}"/>
          </ac:spMkLst>
        </pc:spChg>
        <pc:spChg chg="add mod">
          <ac:chgData name="Asra Aslam" userId="f4a78427-b6e0-474b-9a03-ff02aaa10054" providerId="ADAL" clId="{653AADB4-1273-464F-AAF0-8645F90F8EE3}" dt="2023-04-21T17:07:38.334" v="1476" actId="20577"/>
          <ac:spMkLst>
            <pc:docMk/>
            <pc:sldMk cId="2990343545" sldId="1105"/>
            <ac:spMk id="244" creationId="{EB8A3CBE-AA0B-0273-4E42-A9DDC498CCC8}"/>
          </ac:spMkLst>
        </pc:spChg>
        <pc:spChg chg="add mod">
          <ac:chgData name="Asra Aslam" userId="f4a78427-b6e0-474b-9a03-ff02aaa10054" providerId="ADAL" clId="{653AADB4-1273-464F-AAF0-8645F90F8EE3}" dt="2023-04-21T17:08:34.183" v="1482" actId="1076"/>
          <ac:spMkLst>
            <pc:docMk/>
            <pc:sldMk cId="2990343545" sldId="1105"/>
            <ac:spMk id="245" creationId="{B0ADE975-4B88-6BD3-95B5-AA9E61F55DE3}"/>
          </ac:spMkLst>
        </pc:spChg>
        <pc:grpChg chg="add mod">
          <ac:chgData name="Asra Aslam" userId="f4a78427-b6e0-474b-9a03-ff02aaa10054" providerId="ADAL" clId="{653AADB4-1273-464F-AAF0-8645F90F8EE3}" dt="2023-04-21T16:12:17.047" v="1172" actId="1076"/>
          <ac:grpSpMkLst>
            <pc:docMk/>
            <pc:sldMk cId="2990343545" sldId="1105"/>
            <ac:grpSpMk id="17" creationId="{AC7BB014-1BD6-7542-1A1D-2CEC359DEDB7}"/>
          </ac:grpSpMkLst>
        </pc:grpChg>
        <pc:grpChg chg="mod">
          <ac:chgData name="Asra Aslam" userId="f4a78427-b6e0-474b-9a03-ff02aaa10054" providerId="ADAL" clId="{653AADB4-1273-464F-AAF0-8645F90F8EE3}" dt="2023-04-21T16:00:44.178" v="1122"/>
          <ac:grpSpMkLst>
            <pc:docMk/>
            <pc:sldMk cId="2990343545" sldId="1105"/>
            <ac:grpSpMk id="18" creationId="{43ECF6FF-66C4-9674-D99F-3A6208E4FBC3}"/>
          </ac:grpSpMkLst>
        </pc:grpChg>
        <pc:grpChg chg="add mod">
          <ac:chgData name="Asra Aslam" userId="f4a78427-b6e0-474b-9a03-ff02aaa10054" providerId="ADAL" clId="{653AADB4-1273-464F-AAF0-8645F90F8EE3}" dt="2023-04-21T16:26:22.348" v="1311" actId="14100"/>
          <ac:grpSpMkLst>
            <pc:docMk/>
            <pc:sldMk cId="2990343545" sldId="1105"/>
            <ac:grpSpMk id="36" creationId="{999464AD-4517-EF87-C13D-3271FC44B0E2}"/>
          </ac:grpSpMkLst>
        </pc:grpChg>
        <pc:grpChg chg="add mod">
          <ac:chgData name="Asra Aslam" userId="f4a78427-b6e0-474b-9a03-ff02aaa10054" providerId="ADAL" clId="{653AADB4-1273-464F-AAF0-8645F90F8EE3}" dt="2023-04-21T16:12:17.047" v="1172" actId="1076"/>
          <ac:grpSpMkLst>
            <pc:docMk/>
            <pc:sldMk cId="2990343545" sldId="1105"/>
            <ac:grpSpMk id="53" creationId="{F7EA592F-F74E-EB1C-938B-5E7E1B28EEA9}"/>
          </ac:grpSpMkLst>
        </pc:grpChg>
        <pc:grpChg chg="mod">
          <ac:chgData name="Asra Aslam" userId="f4a78427-b6e0-474b-9a03-ff02aaa10054" providerId="ADAL" clId="{653AADB4-1273-464F-AAF0-8645F90F8EE3}" dt="2023-04-21T16:00:44.178" v="1122"/>
          <ac:grpSpMkLst>
            <pc:docMk/>
            <pc:sldMk cId="2990343545" sldId="1105"/>
            <ac:grpSpMk id="54" creationId="{A2F1952F-E1AE-41D0-A80E-C4ADA38963C9}"/>
          </ac:grpSpMkLst>
        </pc:grpChg>
        <pc:grpChg chg="add mod">
          <ac:chgData name="Asra Aslam" userId="f4a78427-b6e0-474b-9a03-ff02aaa10054" providerId="ADAL" clId="{653AADB4-1273-464F-AAF0-8645F90F8EE3}" dt="2023-04-21T16:12:17.047" v="1172" actId="1076"/>
          <ac:grpSpMkLst>
            <pc:docMk/>
            <pc:sldMk cId="2990343545" sldId="1105"/>
            <ac:grpSpMk id="72" creationId="{8E8F54F5-CCDF-7CDA-50E5-3394DAD1D9B2}"/>
          </ac:grpSpMkLst>
        </pc:grpChg>
        <pc:grpChg chg="add mod">
          <ac:chgData name="Asra Aslam" userId="f4a78427-b6e0-474b-9a03-ff02aaa10054" providerId="ADAL" clId="{653AADB4-1273-464F-AAF0-8645F90F8EE3}" dt="2023-04-21T16:12:05.292" v="1171" actId="571"/>
          <ac:grpSpMkLst>
            <pc:docMk/>
            <pc:sldMk cId="2990343545" sldId="1105"/>
            <ac:grpSpMk id="105" creationId="{B17D17E6-241D-8FCE-D945-D82DABA59E41}"/>
          </ac:grpSpMkLst>
        </pc:grpChg>
        <pc:grpChg chg="mod">
          <ac:chgData name="Asra Aslam" userId="f4a78427-b6e0-474b-9a03-ff02aaa10054" providerId="ADAL" clId="{653AADB4-1273-464F-AAF0-8645F90F8EE3}" dt="2023-04-21T16:12:05.292" v="1171" actId="571"/>
          <ac:grpSpMkLst>
            <pc:docMk/>
            <pc:sldMk cId="2990343545" sldId="1105"/>
            <ac:grpSpMk id="106" creationId="{24B653CC-0CBD-E79C-CD02-9391B2083CAF}"/>
          </ac:grpSpMkLst>
        </pc:grpChg>
        <pc:grpChg chg="add mod">
          <ac:chgData name="Asra Aslam" userId="f4a78427-b6e0-474b-9a03-ff02aaa10054" providerId="ADAL" clId="{653AADB4-1273-464F-AAF0-8645F90F8EE3}" dt="2023-04-21T16:12:05.292" v="1171" actId="571"/>
          <ac:grpSpMkLst>
            <pc:docMk/>
            <pc:sldMk cId="2990343545" sldId="1105"/>
            <ac:grpSpMk id="124" creationId="{55F489A9-0C50-17BB-661B-74C36899EA59}"/>
          </ac:grpSpMkLst>
        </pc:grpChg>
        <pc:grpChg chg="add mod">
          <ac:chgData name="Asra Aslam" userId="f4a78427-b6e0-474b-9a03-ff02aaa10054" providerId="ADAL" clId="{653AADB4-1273-464F-AAF0-8645F90F8EE3}" dt="2023-04-21T16:12:05.292" v="1171" actId="571"/>
          <ac:grpSpMkLst>
            <pc:docMk/>
            <pc:sldMk cId="2990343545" sldId="1105"/>
            <ac:grpSpMk id="141" creationId="{16A9D6B4-06A0-DCB0-382D-FCE9AC3A3BD3}"/>
          </ac:grpSpMkLst>
        </pc:grpChg>
        <pc:grpChg chg="mod">
          <ac:chgData name="Asra Aslam" userId="f4a78427-b6e0-474b-9a03-ff02aaa10054" providerId="ADAL" clId="{653AADB4-1273-464F-AAF0-8645F90F8EE3}" dt="2023-04-21T16:12:05.292" v="1171" actId="571"/>
          <ac:grpSpMkLst>
            <pc:docMk/>
            <pc:sldMk cId="2990343545" sldId="1105"/>
            <ac:grpSpMk id="142" creationId="{DC98E8E4-CFCF-C9F2-EE01-FAEE327E86A5}"/>
          </ac:grpSpMkLst>
        </pc:grpChg>
        <pc:grpChg chg="add mod">
          <ac:chgData name="Asra Aslam" userId="f4a78427-b6e0-474b-9a03-ff02aaa10054" providerId="ADAL" clId="{653AADB4-1273-464F-AAF0-8645F90F8EE3}" dt="2023-04-21T16:12:05.292" v="1171" actId="571"/>
          <ac:grpSpMkLst>
            <pc:docMk/>
            <pc:sldMk cId="2990343545" sldId="1105"/>
            <ac:grpSpMk id="160" creationId="{283CF02B-5033-2375-DCC5-6ACBD1224BE1}"/>
          </ac:grpSpMkLst>
        </pc:grpChg>
        <pc:grpChg chg="add del mod">
          <ac:chgData name="Asra Aslam" userId="f4a78427-b6e0-474b-9a03-ff02aaa10054" providerId="ADAL" clId="{653AADB4-1273-464F-AAF0-8645F90F8EE3}" dt="2023-04-21T16:46:57.246" v="1418" actId="165"/>
          <ac:grpSpMkLst>
            <pc:docMk/>
            <pc:sldMk cId="2990343545" sldId="1105"/>
            <ac:grpSpMk id="185" creationId="{B90B748A-145E-7713-63C3-4E7FB0F39E44}"/>
          </ac:grpSpMkLst>
        </pc:grpChg>
        <pc:grpChg chg="add mod">
          <ac:chgData name="Asra Aslam" userId="f4a78427-b6e0-474b-9a03-ff02aaa10054" providerId="ADAL" clId="{653AADB4-1273-464F-AAF0-8645F90F8EE3}" dt="2023-04-21T16:35:51.218" v="1382" actId="164"/>
          <ac:grpSpMkLst>
            <pc:docMk/>
            <pc:sldMk cId="2990343545" sldId="1105"/>
            <ac:grpSpMk id="228" creationId="{BA84D4C7-F138-F211-A23D-C8997505C858}"/>
          </ac:grpSpMkLst>
        </pc:grpChg>
        <pc:grpChg chg="add mod">
          <ac:chgData name="Asra Aslam" userId="f4a78427-b6e0-474b-9a03-ff02aaa10054" providerId="ADAL" clId="{653AADB4-1273-464F-AAF0-8645F90F8EE3}" dt="2023-04-21T16:36:56.751" v="1399" actId="1076"/>
          <ac:grpSpMkLst>
            <pc:docMk/>
            <pc:sldMk cId="2990343545" sldId="1105"/>
            <ac:grpSpMk id="229" creationId="{325F95CE-7F71-C1CF-2B25-3FC705F4AF22}"/>
          </ac:grpSpMkLst>
        </pc:grpChg>
        <pc:grpChg chg="add mod">
          <ac:chgData name="Asra Aslam" userId="f4a78427-b6e0-474b-9a03-ff02aaa10054" providerId="ADAL" clId="{653AADB4-1273-464F-AAF0-8645F90F8EE3}" dt="2023-04-21T16:36:30.198" v="1395" actId="164"/>
          <ac:grpSpMkLst>
            <pc:docMk/>
            <pc:sldMk cId="2990343545" sldId="1105"/>
            <ac:grpSpMk id="232" creationId="{A70DD94B-7A50-1862-FDFF-DCF1077E6C87}"/>
          </ac:grpSpMkLst>
        </pc:grpChg>
        <pc:grpChg chg="add mod">
          <ac:chgData name="Asra Aslam" userId="f4a78427-b6e0-474b-9a03-ff02aaa10054" providerId="ADAL" clId="{653AADB4-1273-464F-AAF0-8645F90F8EE3}" dt="2023-04-21T16:42:49.302" v="1405" actId="164"/>
          <ac:grpSpMkLst>
            <pc:docMk/>
            <pc:sldMk cId="2990343545" sldId="1105"/>
            <ac:grpSpMk id="238" creationId="{7E99DA0B-5CBE-C228-0DA6-73E5E7C798A6}"/>
          </ac:grpSpMkLst>
        </pc:grpChg>
        <pc:grpChg chg="add mod">
          <ac:chgData name="Asra Aslam" userId="f4a78427-b6e0-474b-9a03-ff02aaa10054" providerId="ADAL" clId="{653AADB4-1273-464F-AAF0-8645F90F8EE3}" dt="2023-04-21T16:51:40.051" v="1444" actId="1076"/>
          <ac:grpSpMkLst>
            <pc:docMk/>
            <pc:sldMk cId="2990343545" sldId="1105"/>
            <ac:grpSpMk id="241" creationId="{C8EEB2E1-3B34-7B08-AF3D-DD86B12F2946}"/>
          </ac:grpSpMkLst>
        </pc:grpChg>
        <pc:cxnChg chg="add mod">
          <ac:chgData name="Asra Aslam" userId="f4a78427-b6e0-474b-9a03-ff02aaa10054" providerId="ADAL" clId="{653AADB4-1273-464F-AAF0-8645F90F8EE3}" dt="2023-04-21T16:20:08.190" v="1228" actId="14100"/>
          <ac:cxnSpMkLst>
            <pc:docMk/>
            <pc:sldMk cId="2990343545" sldId="1105"/>
            <ac:cxnSpMk id="7" creationId="{94DE8C0C-B4B9-FC95-240B-B8E3C412E7D2}"/>
          </ac:cxnSpMkLst>
        </pc:cxnChg>
        <pc:cxnChg chg="add mod">
          <ac:chgData name="Asra Aslam" userId="f4a78427-b6e0-474b-9a03-ff02aaa10054" providerId="ADAL" clId="{653AADB4-1273-464F-AAF0-8645F90F8EE3}" dt="2023-04-21T16:42:49.302" v="1405" actId="164"/>
          <ac:cxnSpMkLst>
            <pc:docMk/>
            <pc:sldMk cId="2990343545" sldId="1105"/>
            <ac:cxnSpMk id="8" creationId="{4504E758-D3CE-318F-20AF-59B0BB55E68D}"/>
          </ac:cxnSpMkLst>
        </pc:cxnChg>
        <pc:cxnChg chg="add mod">
          <ac:chgData name="Asra Aslam" userId="f4a78427-b6e0-474b-9a03-ff02aaa10054" providerId="ADAL" clId="{653AADB4-1273-464F-AAF0-8645F90F8EE3}" dt="2023-04-21T16:20:34.472" v="1232" actId="14100"/>
          <ac:cxnSpMkLst>
            <pc:docMk/>
            <pc:sldMk cId="2990343545" sldId="1105"/>
            <ac:cxnSpMk id="9" creationId="{5B3139EB-570C-AE67-A906-E2A60A3F6B38}"/>
          </ac:cxnSpMkLst>
        </pc:cxnChg>
        <pc:cxnChg chg="add mod">
          <ac:chgData name="Asra Aslam" userId="f4a78427-b6e0-474b-9a03-ff02aaa10054" providerId="ADAL" clId="{653AADB4-1273-464F-AAF0-8645F90F8EE3}" dt="2023-04-21T16:50:14.327" v="1433" actId="164"/>
          <ac:cxnSpMkLst>
            <pc:docMk/>
            <pc:sldMk cId="2990343545" sldId="1105"/>
            <ac:cxnSpMk id="10" creationId="{C9F7045D-E9B0-0A39-0C57-F09AC6234F8D}"/>
          </ac:cxnSpMkLst>
        </pc:cxnChg>
        <pc:cxnChg chg="add mod">
          <ac:chgData name="Asra Aslam" userId="f4a78427-b6e0-474b-9a03-ff02aaa10054" providerId="ADAL" clId="{653AADB4-1273-464F-AAF0-8645F90F8EE3}" dt="2023-04-21T16:18:42.241" v="1208" actId="571"/>
          <ac:cxnSpMkLst>
            <pc:docMk/>
            <pc:sldMk cId="2990343545" sldId="1105"/>
            <ac:cxnSpMk id="190" creationId="{A1F6B422-4B83-9400-EF49-DECD0EF6EA87}"/>
          </ac:cxnSpMkLst>
        </pc:cxnChg>
        <pc:cxnChg chg="add mod">
          <ac:chgData name="Asra Aslam" userId="f4a78427-b6e0-474b-9a03-ff02aaa10054" providerId="ADAL" clId="{653AADB4-1273-464F-AAF0-8645F90F8EE3}" dt="2023-04-21T16:18:42.241" v="1208" actId="571"/>
          <ac:cxnSpMkLst>
            <pc:docMk/>
            <pc:sldMk cId="2990343545" sldId="1105"/>
            <ac:cxnSpMk id="191" creationId="{2C5318D2-336B-D26C-39EB-44D028BC567A}"/>
          </ac:cxnSpMkLst>
        </pc:cxnChg>
        <pc:cxnChg chg="add mod">
          <ac:chgData name="Asra Aslam" userId="f4a78427-b6e0-474b-9a03-ff02aaa10054" providerId="ADAL" clId="{653AADB4-1273-464F-AAF0-8645F90F8EE3}" dt="2023-04-21T16:18:42.241" v="1208" actId="571"/>
          <ac:cxnSpMkLst>
            <pc:docMk/>
            <pc:sldMk cId="2990343545" sldId="1105"/>
            <ac:cxnSpMk id="192" creationId="{BEDED405-0A06-E059-889A-0106D1E9D8B9}"/>
          </ac:cxnSpMkLst>
        </pc:cxnChg>
        <pc:cxnChg chg="add mod">
          <ac:chgData name="Asra Aslam" userId="f4a78427-b6e0-474b-9a03-ff02aaa10054" providerId="ADAL" clId="{653AADB4-1273-464F-AAF0-8645F90F8EE3}" dt="2023-04-21T16:18:42.241" v="1208" actId="571"/>
          <ac:cxnSpMkLst>
            <pc:docMk/>
            <pc:sldMk cId="2990343545" sldId="1105"/>
            <ac:cxnSpMk id="193" creationId="{6D474150-D3E5-6CD2-3FAB-0ED1F60AAEE5}"/>
          </ac:cxnSpMkLst>
        </pc:cxnChg>
        <pc:cxnChg chg="add mod">
          <ac:chgData name="Asra Aslam" userId="f4a78427-b6e0-474b-9a03-ff02aaa10054" providerId="ADAL" clId="{653AADB4-1273-464F-AAF0-8645F90F8EE3}" dt="2023-04-21T16:42:45.927" v="1404" actId="571"/>
          <ac:cxnSpMkLst>
            <pc:docMk/>
            <pc:sldMk cId="2990343545" sldId="1105"/>
            <ac:cxnSpMk id="235" creationId="{C3E22034-ED62-4264-DD4C-E4DA79E8FD9C}"/>
          </ac:cxnSpMkLst>
        </pc:cxnChg>
      </pc:sldChg>
      <pc:sldChg chg="addSp delSp modSp add mod modAnim">
        <pc:chgData name="Asra Aslam" userId="f4a78427-b6e0-474b-9a03-ff02aaa10054" providerId="ADAL" clId="{653AADB4-1273-464F-AAF0-8645F90F8EE3}" dt="2023-04-21T18:10:09.577" v="2980" actId="123"/>
        <pc:sldMkLst>
          <pc:docMk/>
          <pc:sldMk cId="398236042" sldId="1106"/>
        </pc:sldMkLst>
        <pc:spChg chg="mod">
          <ac:chgData name="Asra Aslam" userId="f4a78427-b6e0-474b-9a03-ff02aaa10054" providerId="ADAL" clId="{653AADB4-1273-464F-AAF0-8645F90F8EE3}" dt="2023-04-21T18:02:56.588" v="2742"/>
          <ac:spMkLst>
            <pc:docMk/>
            <pc:sldMk cId="398236042" sldId="1106"/>
            <ac:spMk id="2" creationId="{8ECB3A91-3806-4222-9321-35A71697780F}"/>
          </ac:spMkLst>
        </pc:spChg>
        <pc:spChg chg="mod topLvl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4" creationId="{7659F1B2-28F4-3B0A-8E2B-A1DC5ECB5A56}"/>
          </ac:spMkLst>
        </pc:spChg>
        <pc:spChg chg="mod topLvl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5" creationId="{299BD94D-A6D6-A05A-6546-500188EA4D50}"/>
          </ac:spMkLst>
        </pc:spChg>
        <pc:spChg chg="mod topLvl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6" creationId="{02E7C03A-3629-1FBC-A35F-52C288A9A9C6}"/>
          </ac:spMkLst>
        </pc:spChg>
        <pc:spChg chg="mod topLvl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7" creationId="{D4EFF7BA-B344-01CC-A580-3D339545AD71}"/>
          </ac:spMkLst>
        </pc:spChg>
        <pc:spChg chg="mod topLvl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8" creationId="{A0D2AFEE-6F35-4DD0-C64E-A8898FCB3E97}"/>
          </ac:spMkLst>
        </pc:spChg>
        <pc:spChg chg="mod">
          <ac:chgData name="Asra Aslam" userId="f4a78427-b6e0-474b-9a03-ff02aaa10054" providerId="ADAL" clId="{653AADB4-1273-464F-AAF0-8645F90F8EE3}" dt="2023-04-21T18:03:39.626" v="2778" actId="20577"/>
          <ac:spMkLst>
            <pc:docMk/>
            <pc:sldMk cId="398236042" sldId="1106"/>
            <ac:spMk id="9" creationId="{63465FED-B056-44C9-AF57-8E35FE7AAF4D}"/>
          </ac:spMkLst>
        </pc:spChg>
        <pc:spChg chg="mod topLvl">
          <ac:chgData name="Asra Aslam" userId="f4a78427-b6e0-474b-9a03-ff02aaa10054" providerId="ADAL" clId="{653AADB4-1273-464F-AAF0-8645F90F8EE3}" dt="2023-04-21T17:17:20.529" v="1542" actId="1076"/>
          <ac:spMkLst>
            <pc:docMk/>
            <pc:sldMk cId="398236042" sldId="1106"/>
            <ac:spMk id="11" creationId="{D630A419-0F4D-8892-E52E-B9B2F58E0A9A}"/>
          </ac:spMkLst>
        </pc:spChg>
        <pc:spChg chg="mod topLvl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12" creationId="{0C1C3399-30F2-1BC0-344F-82FDAF9E3196}"/>
          </ac:spMkLst>
        </pc:spChg>
        <pc:spChg chg="mod topLvl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13" creationId="{75ECDAAD-FD88-8AB1-A56E-F695E422EDFD}"/>
          </ac:spMkLst>
        </pc:spChg>
        <pc:spChg chg="mod topLvl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14" creationId="{A73193A6-1A11-01F7-58D0-603D340FEE72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15" creationId="{88DB94F8-E02C-4A92-28BD-F4756B0B810A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16" creationId="{EE4F9F5A-58E9-8176-2052-E33574B49936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17" creationId="{917713DA-D0AF-CFC8-211A-D161C0ECC68D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18" creationId="{0677D3EA-30DA-0E51-4A8C-2495FA79CAC7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19" creationId="{EEE64A7C-5D79-A578-A5C8-B46E66D70D0D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21" creationId="{3C31E28A-F8B3-0783-E6F2-4FE0750FD8EE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32" creationId="{987BC086-234E-DB7B-8341-BFB20DC43BB8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33" creationId="{041C7AD2-EC58-D29A-CE37-691AA72B5980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34" creationId="{EEB6CBDD-1FF6-AA7E-640A-D22C65E61E98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35" creationId="{74F3DE03-9A85-2567-A3D3-CE63636C3BE2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36" creationId="{8BDC5DE8-1222-F408-B1D3-15C26BD6B250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37" creationId="{16E4FBAE-0855-C545-9D2A-E98441219F02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38" creationId="{D8FFB7CF-6175-D70A-E4DF-41702FE376FA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39" creationId="{4D4DE68F-CFF5-2AED-64AB-BF9A25D15241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40" creationId="{1D21B29A-5C67-CEC1-FCB9-39BA562EA337}"/>
          </ac:spMkLst>
        </pc:spChg>
        <pc:spChg chg="mod">
          <ac:chgData name="Asra Aslam" userId="f4a78427-b6e0-474b-9a03-ff02aaa10054" providerId="ADAL" clId="{653AADB4-1273-464F-AAF0-8645F90F8EE3}" dt="2023-04-21T17:16:38.468" v="1538" actId="165"/>
          <ac:spMkLst>
            <pc:docMk/>
            <pc:sldMk cId="398236042" sldId="1106"/>
            <ac:spMk id="41" creationId="{133E18E7-9500-AB53-9D9C-77026660C79E}"/>
          </ac:spMkLst>
        </pc:spChg>
        <pc:spChg chg="add del mod">
          <ac:chgData name="Asra Aslam" userId="f4a78427-b6e0-474b-9a03-ff02aaa10054" providerId="ADAL" clId="{653AADB4-1273-464F-AAF0-8645F90F8EE3}" dt="2023-04-21T17:48:01.764" v="1910" actId="478"/>
          <ac:spMkLst>
            <pc:docMk/>
            <pc:sldMk cId="398236042" sldId="1106"/>
            <ac:spMk id="42" creationId="{9371F56C-845A-D686-45DD-38E483E0CC60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44" creationId="{312E53AA-3FF6-ECB1-61A2-5FF13D065480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45" creationId="{103DCDFD-35E8-F1F3-CC8A-ED0E1A9B313C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46" creationId="{56C6BE53-F02B-FA37-C1B1-3BFB94672963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47" creationId="{F748FC7D-E625-4EE7-9751-89E6A1D9F814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48" creationId="{76825E61-8B59-E74F-F2C2-A27D5981D3B9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50" creationId="{FBE6B98B-B70E-D365-FCF8-2A1CA1AF9F29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51" creationId="{D7E6D8FA-A219-27A9-BDAB-C31E6208174B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52" creationId="{17C8E02D-BC49-3FA2-F94D-B1B99C67C5CB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53" creationId="{0D00F6CD-F37F-CB32-62CD-DC9C6D075310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54" creationId="{CE937837-815A-899A-1DD6-6B169625B6A1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55" creationId="{64FBC5A2-D3EA-B35F-EDC7-0C0E86842CA3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56" creationId="{759B5533-7552-8555-69D7-0A2BACD18369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57" creationId="{D446B323-86BF-316D-B3AF-5BC48CF7DBC7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58" creationId="{A5B703C5-5A77-B84A-D5FC-D65AAFB2F6A0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59" creationId="{289E85A4-33A4-947B-434E-FFFA354F63A4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60" creationId="{91A61C88-2063-5569-4626-F715BDF16388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61" creationId="{D4B8F1B9-B202-BCC1-9B98-B87BA72A378F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62" creationId="{924500CB-6BE5-21B7-9B65-73C4152ECF57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63" creationId="{82FE2FE1-F656-DA7A-6F1C-324BEF92C245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64" creationId="{FD867283-E44F-046A-76E8-11F38AF2E697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65" creationId="{58FB663B-3A89-E966-73C8-D9F59F63BD0D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66" creationId="{49930CAA-4696-52A8-B702-ED655BB3A3FC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67" creationId="{9BEC26A4-F354-112D-4E75-086382F8057E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68" creationId="{26A5C384-6F90-334E-A268-A56460EE3582}"/>
          </ac:spMkLst>
        </pc:spChg>
        <pc:spChg chg="mod">
          <ac:chgData name="Asra Aslam" userId="f4a78427-b6e0-474b-9a03-ff02aaa10054" providerId="ADAL" clId="{653AADB4-1273-464F-AAF0-8645F90F8EE3}" dt="2023-04-21T17:17:40.114" v="1545"/>
          <ac:spMkLst>
            <pc:docMk/>
            <pc:sldMk cId="398236042" sldId="1106"/>
            <ac:spMk id="69" creationId="{4446DA39-07C6-31C0-4043-84C8651BA2FD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72" creationId="{D1F2056A-F035-BACA-A909-C0C0D81C44F1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73" creationId="{7F1CB32D-A071-3413-ADF1-4618E9736F9A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74" creationId="{4E4E6A9A-F120-62D1-7014-565B736E6BDF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75" creationId="{24659011-11CF-963A-4A4B-4F37E7509316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76" creationId="{0973D855-4480-1436-7D9E-47C21CCA4D09}"/>
          </ac:spMkLst>
        </pc:spChg>
        <pc:spChg chg="mod">
          <ac:chgData name="Asra Aslam" userId="f4a78427-b6e0-474b-9a03-ff02aaa10054" providerId="ADAL" clId="{653AADB4-1273-464F-AAF0-8645F90F8EE3}" dt="2023-04-21T17:19:06.688" v="1564" actId="20577"/>
          <ac:spMkLst>
            <pc:docMk/>
            <pc:sldMk cId="398236042" sldId="1106"/>
            <ac:spMk id="78" creationId="{F7FC0CA9-B1F4-066D-63A2-022E294777DC}"/>
          </ac:spMkLst>
        </pc:spChg>
        <pc:spChg chg="mod">
          <ac:chgData name="Asra Aslam" userId="f4a78427-b6e0-474b-9a03-ff02aaa10054" providerId="ADAL" clId="{653AADB4-1273-464F-AAF0-8645F90F8EE3}" dt="2023-04-21T17:19:12.714" v="1566" actId="6549"/>
          <ac:spMkLst>
            <pc:docMk/>
            <pc:sldMk cId="398236042" sldId="1106"/>
            <ac:spMk id="79" creationId="{04380ABE-F5E4-48D2-C982-C600927F856C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80" creationId="{42FF792C-B791-6A31-59DD-9CA28E86D0D6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81" creationId="{01845AA5-F85B-F110-0397-807875137E29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82" creationId="{6CC9315B-DF44-C646-A417-EE12A2C9A350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83" creationId="{B7946160-FA82-9BBD-F362-5F81EC8A53FE}"/>
          </ac:spMkLst>
        </pc:spChg>
        <pc:spChg chg="mod">
          <ac:chgData name="Asra Aslam" userId="f4a78427-b6e0-474b-9a03-ff02aaa10054" providerId="ADAL" clId="{653AADB4-1273-464F-AAF0-8645F90F8EE3}" dt="2023-04-21T17:19:02.266" v="1562" actId="20577"/>
          <ac:spMkLst>
            <pc:docMk/>
            <pc:sldMk cId="398236042" sldId="1106"/>
            <ac:spMk id="84" creationId="{8BBD02EB-FF5C-FEC6-8125-9217E4F5E9D3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85" creationId="{AA6D8EB7-AB05-0FB5-CAC1-2206A5A61763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86" creationId="{7A061879-6EBC-4CBB-8FD1-CC778D1AFCFD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87" creationId="{B987888B-5C3B-35B4-219D-D47A0F2F8829}"/>
          </ac:spMkLst>
        </pc:spChg>
        <pc:spChg chg="mod">
          <ac:chgData name="Asra Aslam" userId="f4a78427-b6e0-474b-9a03-ff02aaa10054" providerId="ADAL" clId="{653AADB4-1273-464F-AAF0-8645F90F8EE3}" dt="2023-04-21T17:18:54.150" v="1559" actId="20577"/>
          <ac:spMkLst>
            <pc:docMk/>
            <pc:sldMk cId="398236042" sldId="1106"/>
            <ac:spMk id="88" creationId="{FE3EB522-CAD5-E9B3-C964-F3BFA287E2DA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89" creationId="{1DD585A2-3CC6-39C0-09DB-1292B2945AEE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90" creationId="{5BB7E0D1-343B-6B88-B2A0-E7425E733765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91" creationId="{3FF07363-7288-A33F-A35F-6DC753E426C2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92" creationId="{5EE90979-A132-F578-A2AB-C813E5B52187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93" creationId="{BF4CB734-7B46-094E-9BDE-95A51D398B25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94" creationId="{6B9E4CEF-19DA-3C6C-BCB4-61842C48F534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95" creationId="{2937A633-5C4C-D087-DC01-AF0E0D131959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96" creationId="{16F2BE2A-2B6F-E699-6BD7-59478A4C36A2}"/>
          </ac:spMkLst>
        </pc:spChg>
        <pc:spChg chg="mod">
          <ac:chgData name="Asra Aslam" userId="f4a78427-b6e0-474b-9a03-ff02aaa10054" providerId="ADAL" clId="{653AADB4-1273-464F-AAF0-8645F90F8EE3}" dt="2023-04-21T17:18:44.885" v="1556"/>
          <ac:spMkLst>
            <pc:docMk/>
            <pc:sldMk cId="398236042" sldId="1106"/>
            <ac:spMk id="97" creationId="{C2015DFC-42F8-E1D4-061B-3D154E829129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00" creationId="{2432A287-44D1-3F44-CAA3-AF901811EB5E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01" creationId="{24DBA809-463B-F388-6D42-06C160B30A48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02" creationId="{14C67002-12D9-9A64-185D-4875EB652B9A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03" creationId="{B7B93D54-1401-E428-FEE5-70CA2A26E373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04" creationId="{C61814F3-4EEF-C78E-BD24-785BF2F81B39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06" creationId="{B84C883A-E544-0657-0ECF-07069937DFB5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07" creationId="{BD47940D-1488-8C6C-B665-F395B0923FF9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08" creationId="{A255C52B-CD7E-17C7-2DE0-3BE73600CE8C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09" creationId="{0ADC5474-CC23-BBF3-3352-A1287AC1F416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10" creationId="{1C269580-A2F0-3D21-818C-8CD9932E3210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11" creationId="{A3A650EC-552E-08DC-59FC-E491B6CE7000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12" creationId="{B202EB2B-F9EC-F57C-442B-2CB3DD7DCE76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13" creationId="{9A013543-0307-31FA-0BB3-FA3DF83C960A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14" creationId="{41387581-FF29-E0E0-C4DE-A685A2BC9C45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15" creationId="{169D00DF-29F7-F46F-0E3D-FA8C29CCC87E}"/>
          </ac:spMkLst>
        </pc:spChg>
        <pc:spChg chg="mod">
          <ac:chgData name="Asra Aslam" userId="f4a78427-b6e0-474b-9a03-ff02aaa10054" providerId="ADAL" clId="{653AADB4-1273-464F-AAF0-8645F90F8EE3}" dt="2023-04-21T17:19:35.662" v="1574" actId="20577"/>
          <ac:spMkLst>
            <pc:docMk/>
            <pc:sldMk cId="398236042" sldId="1106"/>
            <ac:spMk id="116" creationId="{B87314E2-0F44-514F-18A9-E83C6F3EAFB6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17" creationId="{90EA42BA-680A-1E86-0486-354AFBF7BA71}"/>
          </ac:spMkLst>
        </pc:spChg>
        <pc:spChg chg="mod">
          <ac:chgData name="Asra Aslam" userId="f4a78427-b6e0-474b-9a03-ff02aaa10054" providerId="ADAL" clId="{653AADB4-1273-464F-AAF0-8645F90F8EE3}" dt="2023-04-21T17:19:48.416" v="1578" actId="6549"/>
          <ac:spMkLst>
            <pc:docMk/>
            <pc:sldMk cId="398236042" sldId="1106"/>
            <ac:spMk id="118" creationId="{9D1B6ABC-9B2B-BE71-C616-868C615446D9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19" creationId="{A35FB239-D667-6618-64C2-06D48BB1DF25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20" creationId="{105E9627-85E7-5043-A998-D1AF5EBD185F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21" creationId="{33038E41-2C65-44D8-70EB-9CE24BD368A6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22" creationId="{B3001B1D-0E07-358E-50AB-6D0C86B4A654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23" creationId="{4677FFED-D418-0549-B8E4-3BE40A45D3A5}"/>
          </ac:spMkLst>
        </pc:spChg>
        <pc:spChg chg="mod">
          <ac:chgData name="Asra Aslam" userId="f4a78427-b6e0-474b-9a03-ff02aaa10054" providerId="ADAL" clId="{653AADB4-1273-464F-AAF0-8645F90F8EE3}" dt="2023-04-21T17:19:32.877" v="1572"/>
          <ac:spMkLst>
            <pc:docMk/>
            <pc:sldMk cId="398236042" sldId="1106"/>
            <ac:spMk id="124" creationId="{A15B5ED7-DD7F-150C-58F9-3BDC15627C2D}"/>
          </ac:spMkLst>
        </pc:spChg>
        <pc:spChg chg="mod">
          <ac:chgData name="Asra Aslam" userId="f4a78427-b6e0-474b-9a03-ff02aaa10054" providerId="ADAL" clId="{653AADB4-1273-464F-AAF0-8645F90F8EE3}" dt="2023-04-21T17:19:41.217" v="1576" actId="20577"/>
          <ac:spMkLst>
            <pc:docMk/>
            <pc:sldMk cId="398236042" sldId="1106"/>
            <ac:spMk id="125" creationId="{EDCA0644-1571-9C49-425A-CC740F9B7EDD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28" creationId="{D73F93A2-BB8A-9682-5BA4-15606456BAB7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29" creationId="{E067608F-405D-DCBB-964C-44337A21CBFC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30" creationId="{0C9996FA-C0A3-F54C-28E7-3B30D8FDE0F4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31" creationId="{96BA2E62-A2D8-FA24-656D-E57F866A5CD8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32" creationId="{48E67CE8-3795-8B9E-1F70-87C5B09B876A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34" creationId="{892A97CD-7EBA-64FD-3B79-0CC6798DADBD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35" creationId="{129014DF-4D22-B28D-35B2-6B9EFC9EC39B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36" creationId="{71B23549-DE63-5186-706D-3B395D2BAA89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37" creationId="{DC62BC87-802F-2AFC-E7B1-3E3093372744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38" creationId="{56869782-F16A-02A5-093D-869CBC475AAC}"/>
          </ac:spMkLst>
        </pc:spChg>
        <pc:spChg chg="mod">
          <ac:chgData name="Asra Aslam" userId="f4a78427-b6e0-474b-9a03-ff02aaa10054" providerId="ADAL" clId="{653AADB4-1273-464F-AAF0-8645F90F8EE3}" dt="2023-04-21T17:20:29.779" v="1589" actId="20577"/>
          <ac:spMkLst>
            <pc:docMk/>
            <pc:sldMk cId="398236042" sldId="1106"/>
            <ac:spMk id="139" creationId="{A8FBC74C-C242-8209-C25C-22D4780EF531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40" creationId="{6D74DF25-C95B-EA27-4FA3-14BF56596A9F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41" creationId="{439F6777-318B-20C0-AF5E-2BDBD51A88D7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42" creationId="{2CF6D015-78C4-3F75-30AB-2274E5B3CCF4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43" creationId="{74FD36D5-51C2-42FD-E74E-8173972DD1E4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44" creationId="{FEB43620-85E0-DCA8-BEDF-A178D474E887}"/>
          </ac:spMkLst>
        </pc:spChg>
        <pc:spChg chg="mod">
          <ac:chgData name="Asra Aslam" userId="f4a78427-b6e0-474b-9a03-ff02aaa10054" providerId="ADAL" clId="{653AADB4-1273-464F-AAF0-8645F90F8EE3}" dt="2023-04-21T17:20:33.793" v="1591" actId="20577"/>
          <ac:spMkLst>
            <pc:docMk/>
            <pc:sldMk cId="398236042" sldId="1106"/>
            <ac:spMk id="145" creationId="{CDAF07ED-B1C9-313F-E93C-52CE06D61A0A}"/>
          </ac:spMkLst>
        </pc:spChg>
        <pc:spChg chg="mod">
          <ac:chgData name="Asra Aslam" userId="f4a78427-b6e0-474b-9a03-ff02aaa10054" providerId="ADAL" clId="{653AADB4-1273-464F-AAF0-8645F90F8EE3}" dt="2023-04-21T17:20:21.448" v="1585" actId="6549"/>
          <ac:spMkLst>
            <pc:docMk/>
            <pc:sldMk cId="398236042" sldId="1106"/>
            <ac:spMk id="146" creationId="{CCE86E7D-48FC-4C4C-8238-0BA504ED2248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47" creationId="{E0134FC2-DE84-4218-6C40-8431F036DA5D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48" creationId="{A092ACCF-DE5A-C952-C520-07F57C50215D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49" creationId="{16351002-3AD9-20E4-5227-ADE21F6BDE4F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50" creationId="{B3A02A39-17AF-B847-A875-1730F31CE8B2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51" creationId="{8D0B7B6B-5140-B5A9-7E4D-E505A3D75DE9}"/>
          </ac:spMkLst>
        </pc:spChg>
        <pc:spChg chg="mod">
          <ac:chgData name="Asra Aslam" userId="f4a78427-b6e0-474b-9a03-ff02aaa10054" providerId="ADAL" clId="{653AADB4-1273-464F-AAF0-8645F90F8EE3}" dt="2023-04-21T17:20:15.582" v="1583"/>
          <ac:spMkLst>
            <pc:docMk/>
            <pc:sldMk cId="398236042" sldId="1106"/>
            <ac:spMk id="152" creationId="{3B44B935-F4FE-8FB4-077D-4F95D71B1F16}"/>
          </ac:spMkLst>
        </pc:spChg>
        <pc:spChg chg="mod">
          <ac:chgData name="Asra Aslam" userId="f4a78427-b6e0-474b-9a03-ff02aaa10054" providerId="ADAL" clId="{653AADB4-1273-464F-AAF0-8645F90F8EE3}" dt="2023-04-21T17:20:25.022" v="1587" actId="20577"/>
          <ac:spMkLst>
            <pc:docMk/>
            <pc:sldMk cId="398236042" sldId="1106"/>
            <ac:spMk id="153" creationId="{0E9F8ADE-DBDC-4435-8104-50BA70E169BD}"/>
          </ac:spMkLst>
        </pc:spChg>
        <pc:spChg chg="add mod">
          <ac:chgData name="Asra Aslam" userId="f4a78427-b6e0-474b-9a03-ff02aaa10054" providerId="ADAL" clId="{653AADB4-1273-464F-AAF0-8645F90F8EE3}" dt="2023-04-21T17:39:12.669" v="1822" actId="164"/>
          <ac:spMkLst>
            <pc:docMk/>
            <pc:sldMk cId="398236042" sldId="1106"/>
            <ac:spMk id="160" creationId="{47D838F6-D047-EADF-44CA-CCA5CCA54DE2}"/>
          </ac:spMkLst>
        </pc:spChg>
        <pc:spChg chg="add mod">
          <ac:chgData name="Asra Aslam" userId="f4a78427-b6e0-474b-9a03-ff02aaa10054" providerId="ADAL" clId="{653AADB4-1273-464F-AAF0-8645F90F8EE3}" dt="2023-04-21T17:39:31.423" v="1827" actId="164"/>
          <ac:spMkLst>
            <pc:docMk/>
            <pc:sldMk cId="398236042" sldId="1106"/>
            <ac:spMk id="161" creationId="{47307ACC-DA4D-6B82-61CB-123756865DD4}"/>
          </ac:spMkLst>
        </pc:spChg>
        <pc:spChg chg="add del mod">
          <ac:chgData name="Asra Aslam" userId="f4a78427-b6e0-474b-9a03-ff02aaa10054" providerId="ADAL" clId="{653AADB4-1273-464F-AAF0-8645F90F8EE3}" dt="2023-04-21T17:30:33.455" v="1681" actId="478"/>
          <ac:spMkLst>
            <pc:docMk/>
            <pc:sldMk cId="398236042" sldId="1106"/>
            <ac:spMk id="162" creationId="{CFF92602-4D56-E1AF-F163-22EBB02129DA}"/>
          </ac:spMkLst>
        </pc:spChg>
        <pc:spChg chg="add mod">
          <ac:chgData name="Asra Aslam" userId="f4a78427-b6e0-474b-9a03-ff02aaa10054" providerId="ADAL" clId="{653AADB4-1273-464F-AAF0-8645F90F8EE3}" dt="2023-04-21T17:34:08.657" v="1757" actId="403"/>
          <ac:spMkLst>
            <pc:docMk/>
            <pc:sldMk cId="398236042" sldId="1106"/>
            <ac:spMk id="163" creationId="{2C46F1F3-4328-3D41-B138-F7E61D6DB27B}"/>
          </ac:spMkLst>
        </pc:spChg>
        <pc:spChg chg="add mod">
          <ac:chgData name="Asra Aslam" userId="f4a78427-b6e0-474b-9a03-ff02aaa10054" providerId="ADAL" clId="{653AADB4-1273-464F-AAF0-8645F90F8EE3}" dt="2023-04-21T17:34:59.046" v="1766" actId="14100"/>
          <ac:spMkLst>
            <pc:docMk/>
            <pc:sldMk cId="398236042" sldId="1106"/>
            <ac:spMk id="164" creationId="{685B8193-7285-9C85-47AC-8A8289A366F6}"/>
          </ac:spMkLst>
        </pc:spChg>
        <pc:spChg chg="add mod">
          <ac:chgData name="Asra Aslam" userId="f4a78427-b6e0-474b-9a03-ff02aaa10054" providerId="ADAL" clId="{653AADB4-1273-464F-AAF0-8645F90F8EE3}" dt="2023-04-21T17:37:51.703" v="1776" actId="164"/>
          <ac:spMkLst>
            <pc:docMk/>
            <pc:sldMk cId="398236042" sldId="1106"/>
            <ac:spMk id="165" creationId="{BB09B136-DF86-B193-0F36-2B88DAEB253B}"/>
          </ac:spMkLst>
        </pc:spChg>
        <pc:spChg chg="add mod">
          <ac:chgData name="Asra Aslam" userId="f4a78427-b6e0-474b-9a03-ff02aaa10054" providerId="ADAL" clId="{653AADB4-1273-464F-AAF0-8645F90F8EE3}" dt="2023-04-21T17:37:57.247" v="1777" actId="1076"/>
          <ac:spMkLst>
            <pc:docMk/>
            <pc:sldMk cId="398236042" sldId="1106"/>
            <ac:spMk id="166" creationId="{75921CC3-A452-00CC-C7F1-06CDFC8BD32A}"/>
          </ac:spMkLst>
        </pc:spChg>
        <pc:spChg chg="add mod">
          <ac:chgData name="Asra Aslam" userId="f4a78427-b6e0-474b-9a03-ff02aaa10054" providerId="ADAL" clId="{653AADB4-1273-464F-AAF0-8645F90F8EE3}" dt="2023-04-21T17:35:10.475" v="1769" actId="1076"/>
          <ac:spMkLst>
            <pc:docMk/>
            <pc:sldMk cId="398236042" sldId="1106"/>
            <ac:spMk id="167" creationId="{098DF5B1-B7BE-C4A9-EE48-7A1705587DE3}"/>
          </ac:spMkLst>
        </pc:spChg>
        <pc:spChg chg="add mod">
          <ac:chgData name="Asra Aslam" userId="f4a78427-b6e0-474b-9a03-ff02aaa10054" providerId="ADAL" clId="{653AADB4-1273-464F-AAF0-8645F90F8EE3}" dt="2023-04-21T17:34:17.507" v="1758" actId="1076"/>
          <ac:spMkLst>
            <pc:docMk/>
            <pc:sldMk cId="398236042" sldId="1106"/>
            <ac:spMk id="168" creationId="{58ADF506-1351-A3D7-9A39-1F6AD4ED7888}"/>
          </ac:spMkLst>
        </pc:spChg>
        <pc:spChg chg="add mod">
          <ac:chgData name="Asra Aslam" userId="f4a78427-b6e0-474b-9a03-ff02aaa10054" providerId="ADAL" clId="{653AADB4-1273-464F-AAF0-8645F90F8EE3}" dt="2023-04-21T17:34:02.115" v="1755" actId="571"/>
          <ac:spMkLst>
            <pc:docMk/>
            <pc:sldMk cId="398236042" sldId="1106"/>
            <ac:spMk id="169" creationId="{BE9C6737-7C85-6410-CBEA-2729D0968458}"/>
          </ac:spMkLst>
        </pc:spChg>
        <pc:spChg chg="add mod">
          <ac:chgData name="Asra Aslam" userId="f4a78427-b6e0-474b-9a03-ff02aaa10054" providerId="ADAL" clId="{653AADB4-1273-464F-AAF0-8645F90F8EE3}" dt="2023-04-21T17:34:02.115" v="1755" actId="571"/>
          <ac:spMkLst>
            <pc:docMk/>
            <pc:sldMk cId="398236042" sldId="1106"/>
            <ac:spMk id="170" creationId="{8CD47162-CCB8-74C8-3630-813690F5D73E}"/>
          </ac:spMkLst>
        </pc:spChg>
        <pc:spChg chg="add mod">
          <ac:chgData name="Asra Aslam" userId="f4a78427-b6e0-474b-9a03-ff02aaa10054" providerId="ADAL" clId="{653AADB4-1273-464F-AAF0-8645F90F8EE3}" dt="2023-04-21T17:39:42.063" v="1829" actId="20577"/>
          <ac:spMkLst>
            <pc:docMk/>
            <pc:sldMk cId="398236042" sldId="1106"/>
            <ac:spMk id="174" creationId="{804630D0-40AA-EC53-A7A5-6E397B256ECC}"/>
          </ac:spMkLst>
        </pc:spChg>
        <pc:spChg chg="add del mod">
          <ac:chgData name="Asra Aslam" userId="f4a78427-b6e0-474b-9a03-ff02aaa10054" providerId="ADAL" clId="{653AADB4-1273-464F-AAF0-8645F90F8EE3}" dt="2023-04-21T17:39:20.484" v="1824"/>
          <ac:spMkLst>
            <pc:docMk/>
            <pc:sldMk cId="398236042" sldId="1106"/>
            <ac:spMk id="176" creationId="{7ABEE078-D762-EEBB-1506-6F6AF90659DD}"/>
          </ac:spMkLst>
        </pc:spChg>
        <pc:spChg chg="add mod">
          <ac:chgData name="Asra Aslam" userId="f4a78427-b6e0-474b-9a03-ff02aaa10054" providerId="ADAL" clId="{653AADB4-1273-464F-AAF0-8645F90F8EE3}" dt="2023-04-21T17:39:45.371" v="1830" actId="20577"/>
          <ac:spMkLst>
            <pc:docMk/>
            <pc:sldMk cId="398236042" sldId="1106"/>
            <ac:spMk id="177" creationId="{A43985A7-D0E2-914E-F7B2-ACECE4D91C7A}"/>
          </ac:spMkLst>
        </pc:spChg>
        <pc:spChg chg="mod">
          <ac:chgData name="Asra Aslam" userId="f4a78427-b6e0-474b-9a03-ff02aaa10054" providerId="ADAL" clId="{653AADB4-1273-464F-AAF0-8645F90F8EE3}" dt="2023-04-21T17:39:58.056" v="1832"/>
          <ac:spMkLst>
            <pc:docMk/>
            <pc:sldMk cId="398236042" sldId="1106"/>
            <ac:spMk id="180" creationId="{1DABF395-0960-ABAE-9861-16F28FB5AA84}"/>
          </ac:spMkLst>
        </pc:spChg>
        <pc:spChg chg="mod">
          <ac:chgData name="Asra Aslam" userId="f4a78427-b6e0-474b-9a03-ff02aaa10054" providerId="ADAL" clId="{653AADB4-1273-464F-AAF0-8645F90F8EE3}" dt="2023-04-21T17:39:58.056" v="1832"/>
          <ac:spMkLst>
            <pc:docMk/>
            <pc:sldMk cId="398236042" sldId="1106"/>
            <ac:spMk id="181" creationId="{F3ACFFB1-2599-2945-0E11-2ACDD6529B25}"/>
          </ac:spMkLst>
        </pc:spChg>
        <pc:spChg chg="mod">
          <ac:chgData name="Asra Aslam" userId="f4a78427-b6e0-474b-9a03-ff02aaa10054" providerId="ADAL" clId="{653AADB4-1273-464F-AAF0-8645F90F8EE3}" dt="2023-04-21T17:40:04.840" v="1834"/>
          <ac:spMkLst>
            <pc:docMk/>
            <pc:sldMk cId="398236042" sldId="1106"/>
            <ac:spMk id="183" creationId="{8E13DAC1-48EE-AF4A-3058-AD008F748B73}"/>
          </ac:spMkLst>
        </pc:spChg>
        <pc:spChg chg="mod">
          <ac:chgData name="Asra Aslam" userId="f4a78427-b6e0-474b-9a03-ff02aaa10054" providerId="ADAL" clId="{653AADB4-1273-464F-AAF0-8645F90F8EE3}" dt="2023-04-21T17:40:04.840" v="1834"/>
          <ac:spMkLst>
            <pc:docMk/>
            <pc:sldMk cId="398236042" sldId="1106"/>
            <ac:spMk id="184" creationId="{D10E8865-497B-2EE3-FB65-2ECBE9E122B2}"/>
          </ac:spMkLst>
        </pc:spChg>
        <pc:spChg chg="mod">
          <ac:chgData name="Asra Aslam" userId="f4a78427-b6e0-474b-9a03-ff02aaa10054" providerId="ADAL" clId="{653AADB4-1273-464F-AAF0-8645F90F8EE3}" dt="2023-04-21T17:40:14.127" v="1836"/>
          <ac:spMkLst>
            <pc:docMk/>
            <pc:sldMk cId="398236042" sldId="1106"/>
            <ac:spMk id="186" creationId="{DD6113CD-FAA7-8BD0-88CF-0BAEA1053137}"/>
          </ac:spMkLst>
        </pc:spChg>
        <pc:spChg chg="mod">
          <ac:chgData name="Asra Aslam" userId="f4a78427-b6e0-474b-9a03-ff02aaa10054" providerId="ADAL" clId="{653AADB4-1273-464F-AAF0-8645F90F8EE3}" dt="2023-04-21T17:40:14.127" v="1836"/>
          <ac:spMkLst>
            <pc:docMk/>
            <pc:sldMk cId="398236042" sldId="1106"/>
            <ac:spMk id="187" creationId="{F1D89B6E-5207-2BE7-091E-E4C92DB18958}"/>
          </ac:spMkLst>
        </pc:spChg>
        <pc:spChg chg="add del mod">
          <ac:chgData name="Asra Aslam" userId="f4a78427-b6e0-474b-9a03-ff02aaa10054" providerId="ADAL" clId="{653AADB4-1273-464F-AAF0-8645F90F8EE3}" dt="2023-04-21T17:45:00.931" v="1860" actId="478"/>
          <ac:spMkLst>
            <pc:docMk/>
            <pc:sldMk cId="398236042" sldId="1106"/>
            <ac:spMk id="190" creationId="{9085435D-531E-8D93-56C2-3E49C70340F5}"/>
          </ac:spMkLst>
        </pc:spChg>
        <pc:spChg chg="add del mod">
          <ac:chgData name="Asra Aslam" userId="f4a78427-b6e0-474b-9a03-ff02aaa10054" providerId="ADAL" clId="{653AADB4-1273-464F-AAF0-8645F90F8EE3}" dt="2023-04-21T17:48:06.098" v="1911" actId="478"/>
          <ac:spMkLst>
            <pc:docMk/>
            <pc:sldMk cId="398236042" sldId="1106"/>
            <ac:spMk id="192" creationId="{DF2B6D43-A563-C86F-7C76-3A97FEBD1723}"/>
          </ac:spMkLst>
        </pc:spChg>
        <pc:spChg chg="add del mod">
          <ac:chgData name="Asra Aslam" userId="f4a78427-b6e0-474b-9a03-ff02aaa10054" providerId="ADAL" clId="{653AADB4-1273-464F-AAF0-8645F90F8EE3}" dt="2023-04-21T17:48:23.222" v="1917" actId="478"/>
          <ac:spMkLst>
            <pc:docMk/>
            <pc:sldMk cId="398236042" sldId="1106"/>
            <ac:spMk id="193" creationId="{E0C91777-E20C-08A1-9F88-4DE04C5EA7E2}"/>
          </ac:spMkLst>
        </pc:spChg>
        <pc:spChg chg="add del mod">
          <ac:chgData name="Asra Aslam" userId="f4a78427-b6e0-474b-9a03-ff02aaa10054" providerId="ADAL" clId="{653AADB4-1273-464F-AAF0-8645F90F8EE3}" dt="2023-04-21T18:09:05.850" v="2962" actId="478"/>
          <ac:spMkLst>
            <pc:docMk/>
            <pc:sldMk cId="398236042" sldId="1106"/>
            <ac:spMk id="194" creationId="{EFCDBF97-2ACB-4712-2FC0-62E68E5297E8}"/>
          </ac:spMkLst>
        </pc:spChg>
        <pc:spChg chg="add del mod">
          <ac:chgData name="Asra Aslam" userId="f4a78427-b6e0-474b-9a03-ff02aaa10054" providerId="ADAL" clId="{653AADB4-1273-464F-AAF0-8645F90F8EE3}" dt="2023-04-21T18:09:18.175" v="2968" actId="478"/>
          <ac:spMkLst>
            <pc:docMk/>
            <pc:sldMk cId="398236042" sldId="1106"/>
            <ac:spMk id="195" creationId="{43323287-1507-0981-1EB6-C6DFC2453205}"/>
          </ac:spMkLst>
        </pc:spChg>
        <pc:spChg chg="add del mod">
          <ac:chgData name="Asra Aslam" userId="f4a78427-b6e0-474b-9a03-ff02aaa10054" providerId="ADAL" clId="{653AADB4-1273-464F-AAF0-8645F90F8EE3}" dt="2023-04-21T18:09:12.473" v="2964" actId="478"/>
          <ac:spMkLst>
            <pc:docMk/>
            <pc:sldMk cId="398236042" sldId="1106"/>
            <ac:spMk id="196" creationId="{2EE363C3-FE5B-78A1-BAA0-F03EF4F086F7}"/>
          </ac:spMkLst>
        </pc:spChg>
        <pc:spChg chg="add del mod">
          <ac:chgData name="Asra Aslam" userId="f4a78427-b6e0-474b-9a03-ff02aaa10054" providerId="ADAL" clId="{653AADB4-1273-464F-AAF0-8645F90F8EE3}" dt="2023-04-21T18:09:05.850" v="2962" actId="478"/>
          <ac:spMkLst>
            <pc:docMk/>
            <pc:sldMk cId="398236042" sldId="1106"/>
            <ac:spMk id="197" creationId="{0E79AF41-6F0C-0DF7-6DD6-CCA642E0917B}"/>
          </ac:spMkLst>
        </pc:spChg>
        <pc:spChg chg="add del mod">
          <ac:chgData name="Asra Aslam" userId="f4a78427-b6e0-474b-9a03-ff02aaa10054" providerId="ADAL" clId="{653AADB4-1273-464F-AAF0-8645F90F8EE3}" dt="2023-04-21T18:09:05.850" v="2962" actId="478"/>
          <ac:spMkLst>
            <pc:docMk/>
            <pc:sldMk cId="398236042" sldId="1106"/>
            <ac:spMk id="198" creationId="{A7B2358B-FA01-9A40-84F7-9546C56F3BEF}"/>
          </ac:spMkLst>
        </pc:spChg>
        <pc:spChg chg="add del mod">
          <ac:chgData name="Asra Aslam" userId="f4a78427-b6e0-474b-9a03-ff02aaa10054" providerId="ADAL" clId="{653AADB4-1273-464F-AAF0-8645F90F8EE3}" dt="2023-04-21T18:09:05.850" v="2962" actId="478"/>
          <ac:spMkLst>
            <pc:docMk/>
            <pc:sldMk cId="398236042" sldId="1106"/>
            <ac:spMk id="199" creationId="{59AFA78B-B03A-1E13-E783-8036FA60BFCE}"/>
          </ac:spMkLst>
        </pc:spChg>
        <pc:spChg chg="add del mod">
          <ac:chgData name="Asra Aslam" userId="f4a78427-b6e0-474b-9a03-ff02aaa10054" providerId="ADAL" clId="{653AADB4-1273-464F-AAF0-8645F90F8EE3}" dt="2023-04-21T18:09:05.850" v="2962" actId="478"/>
          <ac:spMkLst>
            <pc:docMk/>
            <pc:sldMk cId="398236042" sldId="1106"/>
            <ac:spMk id="200" creationId="{5E04EC70-2981-C1E9-954A-06BCF1E172A4}"/>
          </ac:spMkLst>
        </pc:spChg>
        <pc:spChg chg="add del mod">
          <ac:chgData name="Asra Aslam" userId="f4a78427-b6e0-474b-9a03-ff02aaa10054" providerId="ADAL" clId="{653AADB4-1273-464F-AAF0-8645F90F8EE3}" dt="2023-04-21T18:09:05.850" v="2962" actId="478"/>
          <ac:spMkLst>
            <pc:docMk/>
            <pc:sldMk cId="398236042" sldId="1106"/>
            <ac:spMk id="201" creationId="{4B1A7BBF-5136-C45F-D0FC-F5EE32EB9E59}"/>
          </ac:spMkLst>
        </pc:spChg>
        <pc:spChg chg="add del mod">
          <ac:chgData name="Asra Aslam" userId="f4a78427-b6e0-474b-9a03-ff02aaa10054" providerId="ADAL" clId="{653AADB4-1273-464F-AAF0-8645F90F8EE3}" dt="2023-04-21T18:09:05.850" v="2962" actId="478"/>
          <ac:spMkLst>
            <pc:docMk/>
            <pc:sldMk cId="398236042" sldId="1106"/>
            <ac:spMk id="202" creationId="{0271434A-968F-8C51-3078-184275E31DB6}"/>
          </ac:spMkLst>
        </pc:spChg>
        <pc:spChg chg="add del mod">
          <ac:chgData name="Asra Aslam" userId="f4a78427-b6e0-474b-9a03-ff02aaa10054" providerId="ADAL" clId="{653AADB4-1273-464F-AAF0-8645F90F8EE3}" dt="2023-04-21T18:09:14.175" v="2965" actId="478"/>
          <ac:spMkLst>
            <pc:docMk/>
            <pc:sldMk cId="398236042" sldId="1106"/>
            <ac:spMk id="203" creationId="{1090593D-C237-4839-84C6-54672490F750}"/>
          </ac:spMkLst>
        </pc:spChg>
        <pc:spChg chg="add del mod">
          <ac:chgData name="Asra Aslam" userId="f4a78427-b6e0-474b-9a03-ff02aaa10054" providerId="ADAL" clId="{653AADB4-1273-464F-AAF0-8645F90F8EE3}" dt="2023-04-21T18:09:19.450" v="2969" actId="478"/>
          <ac:spMkLst>
            <pc:docMk/>
            <pc:sldMk cId="398236042" sldId="1106"/>
            <ac:spMk id="204" creationId="{4B731A1F-747D-78AA-DB2F-C55FFE705DE3}"/>
          </ac:spMkLst>
        </pc:spChg>
        <pc:spChg chg="add mod">
          <ac:chgData name="Asra Aslam" userId="f4a78427-b6e0-474b-9a03-ff02aaa10054" providerId="ADAL" clId="{653AADB4-1273-464F-AAF0-8645F90F8EE3}" dt="2023-04-21T18:10:09.577" v="2980" actId="123"/>
          <ac:spMkLst>
            <pc:docMk/>
            <pc:sldMk cId="398236042" sldId="1106"/>
            <ac:spMk id="212" creationId="{397BF39F-DC5F-E1F9-74C5-5F7B1949063D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21" creationId="{DA814CC0-1194-0623-E218-0E69BEC25D7D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22" creationId="{B0467035-9A1B-1722-490A-F3F3DF786A97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23" creationId="{6D2B5836-9152-650E-EA9D-225E610C7FC1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24" creationId="{4B1303CE-7FF5-ACCD-1D50-49E15CD2903A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25" creationId="{B65540BD-F0CA-DB57-E5F2-110148C6A856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26" creationId="{65E8D4F0-079B-699A-785E-E889308F219C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27" creationId="{EDABEB2F-3220-8542-23AC-7A4DC02C15D2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28" creationId="{A51AC08F-14D5-C324-C8B6-4029B9F5EBCD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29" creationId="{564E756D-4FF7-6FAD-20A3-89B75252772D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30" creationId="{B49247E3-0848-15C8-DAD4-67E4677E2B39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33" creationId="{2A349CD6-D611-9BC8-3C63-541D1F935116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39" creationId="{EA2BDB9D-27CB-009A-5758-AC80C8652C25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40" creationId="{232808C7-52F0-C686-99EE-98ED56A83AAE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41" creationId="{444DBE25-E503-43D4-DA2D-DBA62AC8C451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42" creationId="{A9A83898-275A-B3FC-A2F9-7AF379E69D41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43" creationId="{842D652A-5EE3-1F60-1F2C-191516660E67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44" creationId="{FE77F49E-220F-BAE3-BC2E-5BFF352207F7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45" creationId="{11EE41AA-A9B6-B926-0C8C-C7A7926C3FE2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46" creationId="{43EA43EA-7723-BCA4-5824-8CF649244EB0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47" creationId="{7189E6E8-49C4-EF27-69E6-4EB8E9E1CE25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48" creationId="{3D16DC20-AAD4-6ED1-00D1-31F7DD1344F1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49" creationId="{91825064-EDDD-CB86-7603-24B68DD8D95F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50" creationId="{49EDB9D6-AE32-0D42-CE82-2532060EF033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51" creationId="{672FB149-1825-D1DC-40DD-CB15BEAF3D3B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52" creationId="{C749205F-D201-F979-F545-F68AF228FB92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53" creationId="{A18DF004-4162-8133-1765-A7A00ECE2629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54" creationId="{E54247E7-326F-AE3A-DFB6-9498F60FDC64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60" creationId="{10810C39-B924-DC81-A040-3E6F4447D444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61" creationId="{6A8771CF-8F33-68B2-AF20-C941662AB610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62" creationId="{4B798EF9-274C-CB77-B4DD-D8138DBC3584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63" creationId="{C0B6DABC-8CC1-4E38-F278-14B176740507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64" creationId="{215B82DB-84D0-0165-7D73-FA97002A9814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66" creationId="{D3A107E3-8362-A887-1C66-32EAA4AC6396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67" creationId="{F1D78920-01A1-4B4D-2008-B0C57B8EFAF1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68" creationId="{993841A6-2EE7-0071-B1EA-892441A7AC5B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69" creationId="{39472CA1-D178-E783-E143-0C782565F5ED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70" creationId="{63DC7CF5-00A5-65A7-D586-380989FF53C1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71" creationId="{8AEA3CE2-1350-CD39-3A0D-AAE3F71A4854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72" creationId="{69675788-0E96-2683-98DF-313515EE8D87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73" creationId="{20C7DF0D-26D6-3CAF-6E2A-9D57C5B8900F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74" creationId="{4DEA08CB-EBB4-9FB4-7C5D-88F6B424577E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75" creationId="{60453B85-DD31-C413-8D37-AF93E63C1943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76" creationId="{67C830A9-93B2-1C01-0285-577AE6184F70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77" creationId="{4A75A918-3453-9F44-A0AD-A89550A09663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78" creationId="{429BD5D8-E9E7-5B20-047D-CB976DA043C6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79" creationId="{EFD093B9-F48F-15AB-99B3-86A75B845B8C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80" creationId="{F1B579B7-C5E3-E971-35BD-FBDE813BB79A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81" creationId="{AEAC5CFC-6C74-1478-45C7-08B7F5BC3F8A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82" creationId="{4C180F2D-FAA4-CA1A-BD44-EBB6A93E6AE1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83" creationId="{9BBEF078-C6F9-EFF8-2F25-F08F09B2F267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84" creationId="{28DDC590-27BD-20ED-ACAA-0106F0953AE5}"/>
          </ac:spMkLst>
        </pc:spChg>
        <pc:spChg chg="mod">
          <ac:chgData name="Asra Aslam" userId="f4a78427-b6e0-474b-9a03-ff02aaa10054" providerId="ADAL" clId="{653AADB4-1273-464F-AAF0-8645F90F8EE3}" dt="2023-04-21T18:09:20.486" v="2970"/>
          <ac:spMkLst>
            <pc:docMk/>
            <pc:sldMk cId="398236042" sldId="1106"/>
            <ac:spMk id="285" creationId="{7129C015-091D-490C-B737-3B680BD5C78E}"/>
          </ac:spMkLst>
        </pc:spChg>
        <pc:grpChg chg="add del mod">
          <ac:chgData name="Asra Aslam" userId="f4a78427-b6e0-474b-9a03-ff02aaa10054" providerId="ADAL" clId="{653AADB4-1273-464F-AAF0-8645F90F8EE3}" dt="2023-04-21T17:17:29.459" v="1544" actId="478"/>
          <ac:grpSpMkLst>
            <pc:docMk/>
            <pc:sldMk cId="398236042" sldId="1106"/>
            <ac:grpSpMk id="3" creationId="{49553A05-11EB-086A-AE21-D7DA6062F22C}"/>
          </ac:grpSpMkLst>
        </pc:grpChg>
        <pc:grpChg chg="mod topLvl">
          <ac:chgData name="Asra Aslam" userId="f4a78427-b6e0-474b-9a03-ff02aaa10054" providerId="ADAL" clId="{653AADB4-1273-464F-AAF0-8645F90F8EE3}" dt="2023-04-21T17:16:38.468" v="1538" actId="165"/>
          <ac:grpSpMkLst>
            <pc:docMk/>
            <pc:sldMk cId="398236042" sldId="1106"/>
            <ac:grpSpMk id="10" creationId="{D5D65768-C944-874A-FAF3-741E3D67D5B3}"/>
          </ac:grpSpMkLst>
        </pc:grpChg>
        <pc:grpChg chg="add del mod">
          <ac:chgData name="Asra Aslam" userId="f4a78427-b6e0-474b-9a03-ff02aaa10054" providerId="ADAL" clId="{653AADB4-1273-464F-AAF0-8645F90F8EE3}" dt="2023-04-21T18:09:15.694" v="2966" actId="478"/>
          <ac:grpSpMkLst>
            <pc:docMk/>
            <pc:sldMk cId="398236042" sldId="1106"/>
            <ac:grpSpMk id="43" creationId="{21BA7418-03B8-652B-FB6A-2FF6466A5279}"/>
          </ac:grpSpMkLst>
        </pc:grpChg>
        <pc:grpChg chg="mod">
          <ac:chgData name="Asra Aslam" userId="f4a78427-b6e0-474b-9a03-ff02aaa10054" providerId="ADAL" clId="{653AADB4-1273-464F-AAF0-8645F90F8EE3}" dt="2023-04-21T17:17:40.114" v="1545"/>
          <ac:grpSpMkLst>
            <pc:docMk/>
            <pc:sldMk cId="398236042" sldId="1106"/>
            <ac:grpSpMk id="49" creationId="{A9269F1E-29EE-5873-3A57-4073C6FA0121}"/>
          </ac:grpSpMkLst>
        </pc:grpChg>
        <pc:grpChg chg="add del mod">
          <ac:chgData name="Asra Aslam" userId="f4a78427-b6e0-474b-9a03-ff02aaa10054" providerId="ADAL" clId="{653AADB4-1273-464F-AAF0-8645F90F8EE3}" dt="2023-04-21T17:19:16.477" v="1567" actId="21"/>
          <ac:grpSpMkLst>
            <pc:docMk/>
            <pc:sldMk cId="398236042" sldId="1106"/>
            <ac:grpSpMk id="71" creationId="{EE47F284-FA4A-FD7A-55EA-B0166208F288}"/>
          </ac:grpSpMkLst>
        </pc:grpChg>
        <pc:grpChg chg="mod">
          <ac:chgData name="Asra Aslam" userId="f4a78427-b6e0-474b-9a03-ff02aaa10054" providerId="ADAL" clId="{653AADB4-1273-464F-AAF0-8645F90F8EE3}" dt="2023-04-21T17:18:44.885" v="1556"/>
          <ac:grpSpMkLst>
            <pc:docMk/>
            <pc:sldMk cId="398236042" sldId="1106"/>
            <ac:grpSpMk id="77" creationId="{49A9ABC6-07D7-144C-0A45-76EF05456CA2}"/>
          </ac:grpSpMkLst>
        </pc:grpChg>
        <pc:grpChg chg="add del mod">
          <ac:chgData name="Asra Aslam" userId="f4a78427-b6e0-474b-9a03-ff02aaa10054" providerId="ADAL" clId="{653AADB4-1273-464F-AAF0-8645F90F8EE3}" dt="2023-04-21T17:19:56.093" v="1579" actId="21"/>
          <ac:grpSpMkLst>
            <pc:docMk/>
            <pc:sldMk cId="398236042" sldId="1106"/>
            <ac:grpSpMk id="99" creationId="{5BB9419F-C2C6-5B0B-EC58-927D03B9FC08}"/>
          </ac:grpSpMkLst>
        </pc:grpChg>
        <pc:grpChg chg="mod">
          <ac:chgData name="Asra Aslam" userId="f4a78427-b6e0-474b-9a03-ff02aaa10054" providerId="ADAL" clId="{653AADB4-1273-464F-AAF0-8645F90F8EE3}" dt="2023-04-21T17:19:32.877" v="1572"/>
          <ac:grpSpMkLst>
            <pc:docMk/>
            <pc:sldMk cId="398236042" sldId="1106"/>
            <ac:grpSpMk id="105" creationId="{36888FAD-3CBF-17A7-8DD3-387BC760727F}"/>
          </ac:grpSpMkLst>
        </pc:grpChg>
        <pc:grpChg chg="add del mod">
          <ac:chgData name="Asra Aslam" userId="f4a78427-b6e0-474b-9a03-ff02aaa10054" providerId="ADAL" clId="{653AADB4-1273-464F-AAF0-8645F90F8EE3}" dt="2023-04-21T17:20:37.611" v="1592" actId="21"/>
          <ac:grpSpMkLst>
            <pc:docMk/>
            <pc:sldMk cId="398236042" sldId="1106"/>
            <ac:grpSpMk id="127" creationId="{890515B2-34E0-B1FD-C8FC-AF45E4E247EF}"/>
          </ac:grpSpMkLst>
        </pc:grpChg>
        <pc:grpChg chg="mod">
          <ac:chgData name="Asra Aslam" userId="f4a78427-b6e0-474b-9a03-ff02aaa10054" providerId="ADAL" clId="{653AADB4-1273-464F-AAF0-8645F90F8EE3}" dt="2023-04-21T17:20:15.582" v="1583"/>
          <ac:grpSpMkLst>
            <pc:docMk/>
            <pc:sldMk cId="398236042" sldId="1106"/>
            <ac:grpSpMk id="133" creationId="{7E6FC8B0-7F9D-7846-BFBB-85F0825FAF8A}"/>
          </ac:grpSpMkLst>
        </pc:grpChg>
        <pc:grpChg chg="add del mod">
          <ac:chgData name="Asra Aslam" userId="f4a78427-b6e0-474b-9a03-ff02aaa10054" providerId="ADAL" clId="{653AADB4-1273-464F-AAF0-8645F90F8EE3}" dt="2023-04-21T18:09:05.850" v="2962" actId="478"/>
          <ac:grpSpMkLst>
            <pc:docMk/>
            <pc:sldMk cId="398236042" sldId="1106"/>
            <ac:grpSpMk id="171" creationId="{64B8CF0E-A2E8-A461-E0AB-F27E46555207}"/>
          </ac:grpSpMkLst>
        </pc:grpChg>
        <pc:grpChg chg="add del mod">
          <ac:chgData name="Asra Aslam" userId="f4a78427-b6e0-474b-9a03-ff02aaa10054" providerId="ADAL" clId="{653AADB4-1273-464F-AAF0-8645F90F8EE3}" dt="2023-04-21T18:09:05.850" v="2962" actId="478"/>
          <ac:grpSpMkLst>
            <pc:docMk/>
            <pc:sldMk cId="398236042" sldId="1106"/>
            <ac:grpSpMk id="172" creationId="{B8F46AB2-B1DA-A70C-21C5-30C2B8E3AF7B}"/>
          </ac:grpSpMkLst>
        </pc:grpChg>
        <pc:grpChg chg="add mod">
          <ac:chgData name="Asra Aslam" userId="f4a78427-b6e0-474b-9a03-ff02aaa10054" providerId="ADAL" clId="{653AADB4-1273-464F-AAF0-8645F90F8EE3}" dt="2023-04-21T17:41:31.314" v="1848" actId="164"/>
          <ac:grpSpMkLst>
            <pc:docMk/>
            <pc:sldMk cId="398236042" sldId="1106"/>
            <ac:grpSpMk id="173" creationId="{764012BF-8735-517E-195B-D62771B12C9B}"/>
          </ac:grpSpMkLst>
        </pc:grpChg>
        <pc:grpChg chg="add del mod">
          <ac:chgData name="Asra Aslam" userId="f4a78427-b6e0-474b-9a03-ff02aaa10054" providerId="ADAL" clId="{653AADB4-1273-464F-AAF0-8645F90F8EE3}" dt="2023-04-21T18:09:05.850" v="2962" actId="478"/>
          <ac:grpSpMkLst>
            <pc:docMk/>
            <pc:sldMk cId="398236042" sldId="1106"/>
            <ac:grpSpMk id="175" creationId="{858812F8-5B97-4772-27D8-035AD2F228BF}"/>
          </ac:grpSpMkLst>
        </pc:grpChg>
        <pc:grpChg chg="add del mod">
          <ac:chgData name="Asra Aslam" userId="f4a78427-b6e0-474b-9a03-ff02aaa10054" providerId="ADAL" clId="{653AADB4-1273-464F-AAF0-8645F90F8EE3}" dt="2023-04-21T18:09:05.850" v="2962" actId="478"/>
          <ac:grpSpMkLst>
            <pc:docMk/>
            <pc:sldMk cId="398236042" sldId="1106"/>
            <ac:grpSpMk id="178" creationId="{50A61E9A-C33E-1EDD-EFB7-89B789CCC1BB}"/>
          </ac:grpSpMkLst>
        </pc:grpChg>
        <pc:grpChg chg="add mod">
          <ac:chgData name="Asra Aslam" userId="f4a78427-b6e0-474b-9a03-ff02aaa10054" providerId="ADAL" clId="{653AADB4-1273-464F-AAF0-8645F90F8EE3}" dt="2023-04-21T17:41:31.314" v="1848" actId="164"/>
          <ac:grpSpMkLst>
            <pc:docMk/>
            <pc:sldMk cId="398236042" sldId="1106"/>
            <ac:grpSpMk id="179" creationId="{CF0121CF-E337-C760-5D8F-BC69DDBFC3FC}"/>
          </ac:grpSpMkLst>
        </pc:grpChg>
        <pc:grpChg chg="add mod">
          <ac:chgData name="Asra Aslam" userId="f4a78427-b6e0-474b-9a03-ff02aaa10054" providerId="ADAL" clId="{653AADB4-1273-464F-AAF0-8645F90F8EE3}" dt="2023-04-21T17:41:31.314" v="1848" actId="164"/>
          <ac:grpSpMkLst>
            <pc:docMk/>
            <pc:sldMk cId="398236042" sldId="1106"/>
            <ac:grpSpMk id="182" creationId="{AFA5D175-B36B-7096-DD1E-5F36842E43DB}"/>
          </ac:grpSpMkLst>
        </pc:grpChg>
        <pc:grpChg chg="add mod">
          <ac:chgData name="Asra Aslam" userId="f4a78427-b6e0-474b-9a03-ff02aaa10054" providerId="ADAL" clId="{653AADB4-1273-464F-AAF0-8645F90F8EE3}" dt="2023-04-21T17:41:31.314" v="1848" actId="164"/>
          <ac:grpSpMkLst>
            <pc:docMk/>
            <pc:sldMk cId="398236042" sldId="1106"/>
            <ac:grpSpMk id="185" creationId="{28B31F36-8356-345F-E395-DCB847F035BB}"/>
          </ac:grpSpMkLst>
        </pc:grpChg>
        <pc:grpChg chg="add del mod">
          <ac:chgData name="Asra Aslam" userId="f4a78427-b6e0-474b-9a03-ff02aaa10054" providerId="ADAL" clId="{653AADB4-1273-464F-AAF0-8645F90F8EE3}" dt="2023-04-21T18:09:05.850" v="2962" actId="478"/>
          <ac:grpSpMkLst>
            <pc:docMk/>
            <pc:sldMk cId="398236042" sldId="1106"/>
            <ac:grpSpMk id="189" creationId="{8A981667-8EE4-4254-BD73-1F8A341C4017}"/>
          </ac:grpSpMkLst>
        </pc:grpChg>
        <pc:grpChg chg="add del mod">
          <ac:chgData name="Asra Aslam" userId="f4a78427-b6e0-474b-9a03-ff02aaa10054" providerId="ADAL" clId="{653AADB4-1273-464F-AAF0-8645F90F8EE3}" dt="2023-04-21T18:09:09.887" v="2963" actId="478"/>
          <ac:grpSpMkLst>
            <pc:docMk/>
            <pc:sldMk cId="398236042" sldId="1106"/>
            <ac:grpSpMk id="191" creationId="{FCB2833E-1729-DD0E-FBD5-1A8DE8CF8D45}"/>
          </ac:grpSpMkLst>
        </pc:grpChg>
        <pc:grpChg chg="add mod">
          <ac:chgData name="Asra Aslam" userId="f4a78427-b6e0-474b-9a03-ff02aaa10054" providerId="ADAL" clId="{653AADB4-1273-464F-AAF0-8645F90F8EE3}" dt="2023-04-21T18:09:45.331" v="2974" actId="1076"/>
          <ac:grpSpMkLst>
            <pc:docMk/>
            <pc:sldMk cId="398236042" sldId="1106"/>
            <ac:grpSpMk id="213" creationId="{973A7DD0-93EA-4DD9-8FD4-433338AAD239}"/>
          </ac:grpSpMkLst>
        </pc:grpChg>
        <pc:grpChg chg="mod">
          <ac:chgData name="Asra Aslam" userId="f4a78427-b6e0-474b-9a03-ff02aaa10054" providerId="ADAL" clId="{653AADB4-1273-464F-AAF0-8645F90F8EE3}" dt="2023-04-21T18:09:20.486" v="2970"/>
          <ac:grpSpMkLst>
            <pc:docMk/>
            <pc:sldMk cId="398236042" sldId="1106"/>
            <ac:grpSpMk id="214" creationId="{63A4DF41-3793-CDE7-88BF-3B106A763483}"/>
          </ac:grpSpMkLst>
        </pc:grpChg>
        <pc:grpChg chg="mod">
          <ac:chgData name="Asra Aslam" userId="f4a78427-b6e0-474b-9a03-ff02aaa10054" providerId="ADAL" clId="{653AADB4-1273-464F-AAF0-8645F90F8EE3}" dt="2023-04-21T18:09:20.486" v="2970"/>
          <ac:grpSpMkLst>
            <pc:docMk/>
            <pc:sldMk cId="398236042" sldId="1106"/>
            <ac:grpSpMk id="215" creationId="{CF09ADBA-9954-A688-C50B-A4D55233F359}"/>
          </ac:grpSpMkLst>
        </pc:grpChg>
        <pc:grpChg chg="mod">
          <ac:chgData name="Asra Aslam" userId="f4a78427-b6e0-474b-9a03-ff02aaa10054" providerId="ADAL" clId="{653AADB4-1273-464F-AAF0-8645F90F8EE3}" dt="2023-04-21T18:09:20.486" v="2970"/>
          <ac:grpSpMkLst>
            <pc:docMk/>
            <pc:sldMk cId="398236042" sldId="1106"/>
            <ac:grpSpMk id="216" creationId="{A976D3CF-2E3F-6E2E-5E6E-CCF1FA23B835}"/>
          </ac:grpSpMkLst>
        </pc:grpChg>
        <pc:grpChg chg="mod">
          <ac:chgData name="Asra Aslam" userId="f4a78427-b6e0-474b-9a03-ff02aaa10054" providerId="ADAL" clId="{653AADB4-1273-464F-AAF0-8645F90F8EE3}" dt="2023-04-21T18:09:20.486" v="2970"/>
          <ac:grpSpMkLst>
            <pc:docMk/>
            <pc:sldMk cId="398236042" sldId="1106"/>
            <ac:grpSpMk id="217" creationId="{BD6CAF66-C767-03D4-6627-B4641940B2E4}"/>
          </ac:grpSpMkLst>
        </pc:grpChg>
        <pc:grpChg chg="mod">
          <ac:chgData name="Asra Aslam" userId="f4a78427-b6e0-474b-9a03-ff02aaa10054" providerId="ADAL" clId="{653AADB4-1273-464F-AAF0-8645F90F8EE3}" dt="2023-04-21T18:09:20.486" v="2970"/>
          <ac:grpSpMkLst>
            <pc:docMk/>
            <pc:sldMk cId="398236042" sldId="1106"/>
            <ac:grpSpMk id="218" creationId="{852FD635-F1BB-F618-8C36-2A9C082FF864}"/>
          </ac:grpSpMkLst>
        </pc:grpChg>
        <pc:grpChg chg="mod">
          <ac:chgData name="Asra Aslam" userId="f4a78427-b6e0-474b-9a03-ff02aaa10054" providerId="ADAL" clId="{653AADB4-1273-464F-AAF0-8645F90F8EE3}" dt="2023-04-21T18:09:20.486" v="2970"/>
          <ac:grpSpMkLst>
            <pc:docMk/>
            <pc:sldMk cId="398236042" sldId="1106"/>
            <ac:grpSpMk id="219" creationId="{1D153121-9ABE-F1ED-D58A-88C27A726B09}"/>
          </ac:grpSpMkLst>
        </pc:grpChg>
        <pc:grpChg chg="mod">
          <ac:chgData name="Asra Aslam" userId="f4a78427-b6e0-474b-9a03-ff02aaa10054" providerId="ADAL" clId="{653AADB4-1273-464F-AAF0-8645F90F8EE3}" dt="2023-04-21T18:09:20.486" v="2970"/>
          <ac:grpSpMkLst>
            <pc:docMk/>
            <pc:sldMk cId="398236042" sldId="1106"/>
            <ac:grpSpMk id="220" creationId="{0D0F6385-3588-91D8-5E3E-8CB3A78B2FF7}"/>
          </ac:grpSpMkLst>
        </pc:grpChg>
        <pc:grpChg chg="mod">
          <ac:chgData name="Asra Aslam" userId="f4a78427-b6e0-474b-9a03-ff02aaa10054" providerId="ADAL" clId="{653AADB4-1273-464F-AAF0-8645F90F8EE3}" dt="2023-04-21T18:09:20.486" v="2970"/>
          <ac:grpSpMkLst>
            <pc:docMk/>
            <pc:sldMk cId="398236042" sldId="1106"/>
            <ac:grpSpMk id="234" creationId="{5D9CE9E0-EB9B-A862-6E3C-4EA028C32924}"/>
          </ac:grpSpMkLst>
        </pc:grpChg>
        <pc:grpChg chg="mod">
          <ac:chgData name="Asra Aslam" userId="f4a78427-b6e0-474b-9a03-ff02aaa10054" providerId="ADAL" clId="{653AADB4-1273-464F-AAF0-8645F90F8EE3}" dt="2023-04-21T18:09:20.486" v="2970"/>
          <ac:grpSpMkLst>
            <pc:docMk/>
            <pc:sldMk cId="398236042" sldId="1106"/>
            <ac:grpSpMk id="235" creationId="{B2BA01D9-8726-A775-1318-09C3B3E12C48}"/>
          </ac:grpSpMkLst>
        </pc:grpChg>
        <pc:grpChg chg="mod">
          <ac:chgData name="Asra Aslam" userId="f4a78427-b6e0-474b-9a03-ff02aaa10054" providerId="ADAL" clId="{653AADB4-1273-464F-AAF0-8645F90F8EE3}" dt="2023-04-21T18:09:20.486" v="2970"/>
          <ac:grpSpMkLst>
            <pc:docMk/>
            <pc:sldMk cId="398236042" sldId="1106"/>
            <ac:grpSpMk id="236" creationId="{5E1957D4-642F-5D4D-8765-753D33D5FADF}"/>
          </ac:grpSpMkLst>
        </pc:grpChg>
        <pc:grpChg chg="mod">
          <ac:chgData name="Asra Aslam" userId="f4a78427-b6e0-474b-9a03-ff02aaa10054" providerId="ADAL" clId="{653AADB4-1273-464F-AAF0-8645F90F8EE3}" dt="2023-04-21T18:09:20.486" v="2970"/>
          <ac:grpSpMkLst>
            <pc:docMk/>
            <pc:sldMk cId="398236042" sldId="1106"/>
            <ac:grpSpMk id="237" creationId="{7958A687-D08D-AE53-6155-A55F35E70049}"/>
          </ac:grpSpMkLst>
        </pc:grpChg>
        <pc:grpChg chg="mod">
          <ac:chgData name="Asra Aslam" userId="f4a78427-b6e0-474b-9a03-ff02aaa10054" providerId="ADAL" clId="{653AADB4-1273-464F-AAF0-8645F90F8EE3}" dt="2023-04-21T18:09:20.486" v="2970"/>
          <ac:grpSpMkLst>
            <pc:docMk/>
            <pc:sldMk cId="398236042" sldId="1106"/>
            <ac:grpSpMk id="265" creationId="{779417D4-9B6E-D2F6-B3C2-0236DFC36FF2}"/>
          </ac:grpSpMkLst>
        </pc:grpChg>
        <pc:picChg chg="add mod">
          <ac:chgData name="Asra Aslam" userId="f4a78427-b6e0-474b-9a03-ff02aaa10054" providerId="ADAL" clId="{653AADB4-1273-464F-AAF0-8645F90F8EE3}" dt="2023-04-21T17:44:51.390" v="1857" actId="164"/>
          <ac:picMkLst>
            <pc:docMk/>
            <pc:sldMk cId="398236042" sldId="1106"/>
            <ac:picMk id="70" creationId="{0F9080D1-7BE7-9970-0EFE-5CFFB75C9DCC}"/>
          </ac:picMkLst>
        </pc:picChg>
        <pc:picChg chg="add mod">
          <ac:chgData name="Asra Aslam" userId="f4a78427-b6e0-474b-9a03-ff02aaa10054" providerId="ADAL" clId="{653AADB4-1273-464F-AAF0-8645F90F8EE3}" dt="2023-04-21T17:44:51.390" v="1857" actId="164"/>
          <ac:picMkLst>
            <pc:docMk/>
            <pc:sldMk cId="398236042" sldId="1106"/>
            <ac:picMk id="98" creationId="{FA159538-AB69-925E-6D87-B0758E42C5FB}"/>
          </ac:picMkLst>
        </pc:picChg>
        <pc:picChg chg="add mod">
          <ac:chgData name="Asra Aslam" userId="f4a78427-b6e0-474b-9a03-ff02aaa10054" providerId="ADAL" clId="{653AADB4-1273-464F-AAF0-8645F90F8EE3}" dt="2023-04-21T17:44:51.390" v="1857" actId="164"/>
          <ac:picMkLst>
            <pc:docMk/>
            <pc:sldMk cId="398236042" sldId="1106"/>
            <ac:picMk id="126" creationId="{0331198F-8D67-5237-6692-ADCF60110A72}"/>
          </ac:picMkLst>
        </pc:picChg>
        <pc:picChg chg="add mod">
          <ac:chgData name="Asra Aslam" userId="f4a78427-b6e0-474b-9a03-ff02aaa10054" providerId="ADAL" clId="{653AADB4-1273-464F-AAF0-8645F90F8EE3}" dt="2023-04-21T17:44:51.390" v="1857" actId="164"/>
          <ac:picMkLst>
            <pc:docMk/>
            <pc:sldMk cId="398236042" sldId="1106"/>
            <ac:picMk id="154" creationId="{62BCA837-9166-E33C-C843-72B6D0B7D6AE}"/>
          </ac:picMkLst>
        </pc:picChg>
        <pc:picChg chg="add del mod">
          <ac:chgData name="Asra Aslam" userId="f4a78427-b6e0-474b-9a03-ff02aaa10054" providerId="ADAL" clId="{653AADB4-1273-464F-AAF0-8645F90F8EE3}" dt="2023-04-21T17:52:01.522" v="1934" actId="478"/>
          <ac:picMkLst>
            <pc:docMk/>
            <pc:sldMk cId="398236042" sldId="1106"/>
            <ac:picMk id="159" creationId="{83B7271A-48DB-07FC-0D1D-50C148C3AECC}"/>
          </ac:picMkLst>
        </pc:picChg>
        <pc:picChg chg="mod">
          <ac:chgData name="Asra Aslam" userId="f4a78427-b6e0-474b-9a03-ff02aaa10054" providerId="ADAL" clId="{653AADB4-1273-464F-AAF0-8645F90F8EE3}" dt="2023-04-21T18:09:20.486" v="2970"/>
          <ac:picMkLst>
            <pc:docMk/>
            <pc:sldMk cId="398236042" sldId="1106"/>
            <ac:picMk id="255" creationId="{8F7F4C39-EEE1-21C9-B426-85F3E56702AE}"/>
          </ac:picMkLst>
        </pc:picChg>
        <pc:picChg chg="mod">
          <ac:chgData name="Asra Aslam" userId="f4a78427-b6e0-474b-9a03-ff02aaa10054" providerId="ADAL" clId="{653AADB4-1273-464F-AAF0-8645F90F8EE3}" dt="2023-04-21T18:09:20.486" v="2970"/>
          <ac:picMkLst>
            <pc:docMk/>
            <pc:sldMk cId="398236042" sldId="1106"/>
            <ac:picMk id="256" creationId="{964529E4-B493-ED88-1C16-5F6734923C4E}"/>
          </ac:picMkLst>
        </pc:picChg>
        <pc:picChg chg="mod">
          <ac:chgData name="Asra Aslam" userId="f4a78427-b6e0-474b-9a03-ff02aaa10054" providerId="ADAL" clId="{653AADB4-1273-464F-AAF0-8645F90F8EE3}" dt="2023-04-21T18:09:20.486" v="2970"/>
          <ac:picMkLst>
            <pc:docMk/>
            <pc:sldMk cId="398236042" sldId="1106"/>
            <ac:picMk id="257" creationId="{F51338A6-F2C9-7076-EF57-793422CDED4D}"/>
          </ac:picMkLst>
        </pc:picChg>
        <pc:picChg chg="mod">
          <ac:chgData name="Asra Aslam" userId="f4a78427-b6e0-474b-9a03-ff02aaa10054" providerId="ADAL" clId="{653AADB4-1273-464F-AAF0-8645F90F8EE3}" dt="2023-04-21T18:09:20.486" v="2970"/>
          <ac:picMkLst>
            <pc:docMk/>
            <pc:sldMk cId="398236042" sldId="1106"/>
            <ac:picMk id="258" creationId="{9821C14D-ABBB-F983-5AA1-693D2AE0682E}"/>
          </ac:picMkLst>
        </pc:picChg>
        <pc:cxnChg chg="add mod">
          <ac:chgData name="Asra Aslam" userId="f4a78427-b6e0-474b-9a03-ff02aaa10054" providerId="ADAL" clId="{653AADB4-1273-464F-AAF0-8645F90F8EE3}" dt="2023-04-21T17:44:51.390" v="1857" actId="164"/>
          <ac:cxnSpMkLst>
            <pc:docMk/>
            <pc:sldMk cId="398236042" sldId="1106"/>
            <ac:cxnSpMk id="156" creationId="{955803FD-6C20-F592-FCFB-D74667383C83}"/>
          </ac:cxnSpMkLst>
        </pc:cxnChg>
        <pc:cxnChg chg="add mod">
          <ac:chgData name="Asra Aslam" userId="f4a78427-b6e0-474b-9a03-ff02aaa10054" providerId="ADAL" clId="{653AADB4-1273-464F-AAF0-8645F90F8EE3}" dt="2023-04-21T17:41:31.314" v="1848" actId="164"/>
          <ac:cxnSpMkLst>
            <pc:docMk/>
            <pc:sldMk cId="398236042" sldId="1106"/>
            <ac:cxnSpMk id="188" creationId="{296B0940-E558-BE37-4D61-86AAF2CDDA24}"/>
          </ac:cxnSpMkLst>
        </pc:cxnChg>
        <pc:cxnChg chg="add del mod">
          <ac:chgData name="Asra Aslam" userId="f4a78427-b6e0-474b-9a03-ff02aaa10054" providerId="ADAL" clId="{653AADB4-1273-464F-AAF0-8645F90F8EE3}" dt="2023-04-21T18:09:05.850" v="2962" actId="478"/>
          <ac:cxnSpMkLst>
            <pc:docMk/>
            <pc:sldMk cId="398236042" sldId="1106"/>
            <ac:cxnSpMk id="206" creationId="{06E91C19-D33F-F488-D6DB-E4899E2BCF0C}"/>
          </ac:cxnSpMkLst>
        </pc:cxnChg>
        <pc:cxnChg chg="add del mod">
          <ac:chgData name="Asra Aslam" userId="f4a78427-b6e0-474b-9a03-ff02aaa10054" providerId="ADAL" clId="{653AADB4-1273-464F-AAF0-8645F90F8EE3}" dt="2023-04-21T18:09:05.850" v="2962" actId="478"/>
          <ac:cxnSpMkLst>
            <pc:docMk/>
            <pc:sldMk cId="398236042" sldId="1106"/>
            <ac:cxnSpMk id="208" creationId="{5B92AA63-79E3-6DD1-F4D7-45E2FAA4408C}"/>
          </ac:cxnSpMkLst>
        </pc:cxnChg>
        <pc:cxnChg chg="mod">
          <ac:chgData name="Asra Aslam" userId="f4a78427-b6e0-474b-9a03-ff02aaa10054" providerId="ADAL" clId="{653AADB4-1273-464F-AAF0-8645F90F8EE3}" dt="2023-04-21T18:09:20.486" v="2970"/>
          <ac:cxnSpMkLst>
            <pc:docMk/>
            <pc:sldMk cId="398236042" sldId="1106"/>
            <ac:cxnSpMk id="231" creationId="{AB92ABAB-30C6-8183-0B17-4F79F122887F}"/>
          </ac:cxnSpMkLst>
        </pc:cxnChg>
        <pc:cxnChg chg="mod">
          <ac:chgData name="Asra Aslam" userId="f4a78427-b6e0-474b-9a03-ff02aaa10054" providerId="ADAL" clId="{653AADB4-1273-464F-AAF0-8645F90F8EE3}" dt="2023-04-21T18:09:20.486" v="2970"/>
          <ac:cxnSpMkLst>
            <pc:docMk/>
            <pc:sldMk cId="398236042" sldId="1106"/>
            <ac:cxnSpMk id="232" creationId="{7435C4E4-94C2-4788-8AEB-3DE0C5299A1F}"/>
          </ac:cxnSpMkLst>
        </pc:cxnChg>
        <pc:cxnChg chg="mod">
          <ac:chgData name="Asra Aslam" userId="f4a78427-b6e0-474b-9a03-ff02aaa10054" providerId="ADAL" clId="{653AADB4-1273-464F-AAF0-8645F90F8EE3}" dt="2023-04-21T18:09:20.486" v="2970"/>
          <ac:cxnSpMkLst>
            <pc:docMk/>
            <pc:sldMk cId="398236042" sldId="1106"/>
            <ac:cxnSpMk id="238" creationId="{6EBBAEAD-2259-F4CD-7AAB-C5875769EF4A}"/>
          </ac:cxnSpMkLst>
        </pc:cxnChg>
        <pc:cxnChg chg="mod">
          <ac:chgData name="Asra Aslam" userId="f4a78427-b6e0-474b-9a03-ff02aaa10054" providerId="ADAL" clId="{653AADB4-1273-464F-AAF0-8645F90F8EE3}" dt="2023-04-21T18:09:20.486" v="2970"/>
          <ac:cxnSpMkLst>
            <pc:docMk/>
            <pc:sldMk cId="398236042" sldId="1106"/>
            <ac:cxnSpMk id="259" creationId="{50484692-4C15-113C-BDC4-1D895810030F}"/>
          </ac:cxnSpMkLst>
        </pc:cxnChg>
      </pc:sldChg>
      <pc:sldChg chg="add">
        <pc:chgData name="Asra Aslam" userId="f4a78427-b6e0-474b-9a03-ff02aaa10054" providerId="ADAL" clId="{653AADB4-1273-464F-AAF0-8645F90F8EE3}" dt="2023-04-21T17:56:04.628" v="2045"/>
        <pc:sldMkLst>
          <pc:docMk/>
          <pc:sldMk cId="2967612490" sldId="1107"/>
        </pc:sldMkLst>
      </pc:sldChg>
      <pc:sldChg chg="add del">
        <pc:chgData name="Asra Aslam" userId="f4a78427-b6e0-474b-9a03-ff02aaa10054" providerId="ADAL" clId="{653AADB4-1273-464F-AAF0-8645F90F8EE3}" dt="2023-04-21T17:56:01.792" v="2044"/>
        <pc:sldMkLst>
          <pc:docMk/>
          <pc:sldMk cId="3953684109" sldId="1107"/>
        </pc:sldMkLst>
      </pc:sldChg>
      <pc:sldChg chg="delSp modSp add mod ord">
        <pc:chgData name="Asra Aslam" userId="f4a78427-b6e0-474b-9a03-ff02aaa10054" providerId="ADAL" clId="{653AADB4-1273-464F-AAF0-8645F90F8EE3}" dt="2023-04-21T18:02:34.367" v="2741" actId="6549"/>
        <pc:sldMkLst>
          <pc:docMk/>
          <pc:sldMk cId="1075149735" sldId="1108"/>
        </pc:sldMkLst>
        <pc:spChg chg="mod">
          <ac:chgData name="Asra Aslam" userId="f4a78427-b6e0-474b-9a03-ff02aaa10054" providerId="ADAL" clId="{653AADB4-1273-464F-AAF0-8645F90F8EE3}" dt="2023-04-21T18:02:34.367" v="2741" actId="6549"/>
          <ac:spMkLst>
            <pc:docMk/>
            <pc:sldMk cId="1075149735" sldId="1108"/>
            <ac:spMk id="2" creationId="{8ECB3A91-3806-4222-9321-35A71697780F}"/>
          </ac:spMkLst>
        </pc:spChg>
        <pc:spChg chg="mod">
          <ac:chgData name="Asra Aslam" userId="f4a78427-b6e0-474b-9a03-ff02aaa10054" providerId="ADAL" clId="{653AADB4-1273-464F-AAF0-8645F90F8EE3}" dt="2023-04-21T18:02:22.899" v="2714" actId="1076"/>
          <ac:spMkLst>
            <pc:docMk/>
            <pc:sldMk cId="1075149735" sldId="1108"/>
            <ac:spMk id="9" creationId="{63465FED-B056-44C9-AF57-8E35FE7AAF4D}"/>
          </ac:spMkLst>
        </pc:spChg>
        <pc:spChg chg="del">
          <ac:chgData name="Asra Aslam" userId="f4a78427-b6e0-474b-9a03-ff02aaa10054" providerId="ADAL" clId="{653AADB4-1273-464F-AAF0-8645F90F8EE3}" dt="2023-04-21T17:56:52.654" v="2048" actId="478"/>
          <ac:spMkLst>
            <pc:docMk/>
            <pc:sldMk cId="1075149735" sldId="1108"/>
            <ac:spMk id="194" creationId="{EFCDBF97-2ACB-4712-2FC0-62E68E5297E8}"/>
          </ac:spMkLst>
        </pc:spChg>
        <pc:spChg chg="del">
          <ac:chgData name="Asra Aslam" userId="f4a78427-b6e0-474b-9a03-ff02aaa10054" providerId="ADAL" clId="{653AADB4-1273-464F-AAF0-8645F90F8EE3}" dt="2023-04-21T17:56:56.071" v="2049" actId="478"/>
          <ac:spMkLst>
            <pc:docMk/>
            <pc:sldMk cId="1075149735" sldId="1108"/>
            <ac:spMk id="195" creationId="{43323287-1507-0981-1EB6-C6DFC2453205}"/>
          </ac:spMkLst>
        </pc:spChg>
        <pc:spChg chg="del mod">
          <ac:chgData name="Asra Aslam" userId="f4a78427-b6e0-474b-9a03-ff02aaa10054" providerId="ADAL" clId="{653AADB4-1273-464F-AAF0-8645F90F8EE3}" dt="2023-04-21T17:57:03.004" v="2053" actId="478"/>
          <ac:spMkLst>
            <pc:docMk/>
            <pc:sldMk cId="1075149735" sldId="1108"/>
            <ac:spMk id="196" creationId="{2EE363C3-FE5B-78A1-BAA0-F03EF4F086F7}"/>
          </ac:spMkLst>
        </pc:spChg>
        <pc:spChg chg="del">
          <ac:chgData name="Asra Aslam" userId="f4a78427-b6e0-474b-9a03-ff02aaa10054" providerId="ADAL" clId="{653AADB4-1273-464F-AAF0-8645F90F8EE3}" dt="2023-04-21T17:56:48.279" v="2047" actId="478"/>
          <ac:spMkLst>
            <pc:docMk/>
            <pc:sldMk cId="1075149735" sldId="1108"/>
            <ac:spMk id="197" creationId="{0E79AF41-6F0C-0DF7-6DD6-CCA642E0917B}"/>
          </ac:spMkLst>
        </pc:spChg>
        <pc:spChg chg="del">
          <ac:chgData name="Asra Aslam" userId="f4a78427-b6e0-474b-9a03-ff02aaa10054" providerId="ADAL" clId="{653AADB4-1273-464F-AAF0-8645F90F8EE3}" dt="2023-04-21T17:56:48.279" v="2047" actId="478"/>
          <ac:spMkLst>
            <pc:docMk/>
            <pc:sldMk cId="1075149735" sldId="1108"/>
            <ac:spMk id="198" creationId="{A7B2358B-FA01-9A40-84F7-9546C56F3BEF}"/>
          </ac:spMkLst>
        </pc:spChg>
        <pc:spChg chg="del">
          <ac:chgData name="Asra Aslam" userId="f4a78427-b6e0-474b-9a03-ff02aaa10054" providerId="ADAL" clId="{653AADB4-1273-464F-AAF0-8645F90F8EE3}" dt="2023-04-21T17:56:48.279" v="2047" actId="478"/>
          <ac:spMkLst>
            <pc:docMk/>
            <pc:sldMk cId="1075149735" sldId="1108"/>
            <ac:spMk id="199" creationId="{59AFA78B-B03A-1E13-E783-8036FA60BFCE}"/>
          </ac:spMkLst>
        </pc:spChg>
        <pc:spChg chg="del">
          <ac:chgData name="Asra Aslam" userId="f4a78427-b6e0-474b-9a03-ff02aaa10054" providerId="ADAL" clId="{653AADB4-1273-464F-AAF0-8645F90F8EE3}" dt="2023-04-21T17:56:48.279" v="2047" actId="478"/>
          <ac:spMkLst>
            <pc:docMk/>
            <pc:sldMk cId="1075149735" sldId="1108"/>
            <ac:spMk id="200" creationId="{5E04EC70-2981-C1E9-954A-06BCF1E172A4}"/>
          </ac:spMkLst>
        </pc:spChg>
        <pc:spChg chg="del">
          <ac:chgData name="Asra Aslam" userId="f4a78427-b6e0-474b-9a03-ff02aaa10054" providerId="ADAL" clId="{653AADB4-1273-464F-AAF0-8645F90F8EE3}" dt="2023-04-21T17:56:48.279" v="2047" actId="478"/>
          <ac:spMkLst>
            <pc:docMk/>
            <pc:sldMk cId="1075149735" sldId="1108"/>
            <ac:spMk id="201" creationId="{4B1A7BBF-5136-C45F-D0FC-F5EE32EB9E59}"/>
          </ac:spMkLst>
        </pc:spChg>
        <pc:spChg chg="del">
          <ac:chgData name="Asra Aslam" userId="f4a78427-b6e0-474b-9a03-ff02aaa10054" providerId="ADAL" clId="{653AADB4-1273-464F-AAF0-8645F90F8EE3}" dt="2023-04-21T17:56:48.279" v="2047" actId="478"/>
          <ac:spMkLst>
            <pc:docMk/>
            <pc:sldMk cId="1075149735" sldId="1108"/>
            <ac:spMk id="202" creationId="{0271434A-968F-8C51-3078-184275E31DB6}"/>
          </ac:spMkLst>
        </pc:spChg>
        <pc:grpChg chg="del">
          <ac:chgData name="Asra Aslam" userId="f4a78427-b6e0-474b-9a03-ff02aaa10054" providerId="ADAL" clId="{653AADB4-1273-464F-AAF0-8645F90F8EE3}" dt="2023-04-21T17:56:56.071" v="2049" actId="478"/>
          <ac:grpSpMkLst>
            <pc:docMk/>
            <pc:sldMk cId="1075149735" sldId="1108"/>
            <ac:grpSpMk id="43" creationId="{21BA7418-03B8-652B-FB6A-2FF6466A5279}"/>
          </ac:grpSpMkLst>
        </pc:grpChg>
        <pc:grpChg chg="del">
          <ac:chgData name="Asra Aslam" userId="f4a78427-b6e0-474b-9a03-ff02aaa10054" providerId="ADAL" clId="{653AADB4-1273-464F-AAF0-8645F90F8EE3}" dt="2023-04-21T17:56:48.279" v="2047" actId="478"/>
          <ac:grpSpMkLst>
            <pc:docMk/>
            <pc:sldMk cId="1075149735" sldId="1108"/>
            <ac:grpSpMk id="171" creationId="{64B8CF0E-A2E8-A461-E0AB-F27E46555207}"/>
          </ac:grpSpMkLst>
        </pc:grpChg>
        <pc:grpChg chg="del">
          <ac:chgData name="Asra Aslam" userId="f4a78427-b6e0-474b-9a03-ff02aaa10054" providerId="ADAL" clId="{653AADB4-1273-464F-AAF0-8645F90F8EE3}" dt="2023-04-21T17:56:48.279" v="2047" actId="478"/>
          <ac:grpSpMkLst>
            <pc:docMk/>
            <pc:sldMk cId="1075149735" sldId="1108"/>
            <ac:grpSpMk id="172" creationId="{B8F46AB2-B1DA-A70C-21C5-30C2B8E3AF7B}"/>
          </ac:grpSpMkLst>
        </pc:grpChg>
        <pc:grpChg chg="del">
          <ac:chgData name="Asra Aslam" userId="f4a78427-b6e0-474b-9a03-ff02aaa10054" providerId="ADAL" clId="{653AADB4-1273-464F-AAF0-8645F90F8EE3}" dt="2023-04-21T17:56:59.848" v="2051" actId="478"/>
          <ac:grpSpMkLst>
            <pc:docMk/>
            <pc:sldMk cId="1075149735" sldId="1108"/>
            <ac:grpSpMk id="175" creationId="{858812F8-5B97-4772-27D8-035AD2F228BF}"/>
          </ac:grpSpMkLst>
        </pc:grpChg>
        <pc:grpChg chg="del">
          <ac:chgData name="Asra Aslam" userId="f4a78427-b6e0-474b-9a03-ff02aaa10054" providerId="ADAL" clId="{653AADB4-1273-464F-AAF0-8645F90F8EE3}" dt="2023-04-21T17:56:48.279" v="2047" actId="478"/>
          <ac:grpSpMkLst>
            <pc:docMk/>
            <pc:sldMk cId="1075149735" sldId="1108"/>
            <ac:grpSpMk id="178" creationId="{50A61E9A-C33E-1EDD-EFB7-89B789CCC1BB}"/>
          </ac:grpSpMkLst>
        </pc:grpChg>
        <pc:grpChg chg="del">
          <ac:chgData name="Asra Aslam" userId="f4a78427-b6e0-474b-9a03-ff02aaa10054" providerId="ADAL" clId="{653AADB4-1273-464F-AAF0-8645F90F8EE3}" dt="2023-04-21T17:56:48.279" v="2047" actId="478"/>
          <ac:grpSpMkLst>
            <pc:docMk/>
            <pc:sldMk cId="1075149735" sldId="1108"/>
            <ac:grpSpMk id="189" creationId="{8A981667-8EE4-4254-BD73-1F8A341C4017}"/>
          </ac:grpSpMkLst>
        </pc:grpChg>
        <pc:grpChg chg="del">
          <ac:chgData name="Asra Aslam" userId="f4a78427-b6e0-474b-9a03-ff02aaa10054" providerId="ADAL" clId="{653AADB4-1273-464F-AAF0-8645F90F8EE3}" dt="2023-04-21T17:56:57.701" v="2050" actId="478"/>
          <ac:grpSpMkLst>
            <pc:docMk/>
            <pc:sldMk cId="1075149735" sldId="1108"/>
            <ac:grpSpMk id="191" creationId="{FCB2833E-1729-DD0E-FBD5-1A8DE8CF8D45}"/>
          </ac:grpSpMkLst>
        </pc:grpChg>
      </pc:sldChg>
      <pc:sldChg chg="addSp delSp modSp add mod">
        <pc:chgData name="Asra Aslam" userId="f4a78427-b6e0-474b-9a03-ff02aaa10054" providerId="ADAL" clId="{653AADB4-1273-464F-AAF0-8645F90F8EE3}" dt="2023-04-21T18:08:59.254" v="2961" actId="164"/>
        <pc:sldMkLst>
          <pc:docMk/>
          <pc:sldMk cId="2553368636" sldId="1109"/>
        </pc:sldMkLst>
        <pc:spChg chg="del">
          <ac:chgData name="Asra Aslam" userId="f4a78427-b6e0-474b-9a03-ff02aaa10054" providerId="ADAL" clId="{653AADB4-1273-464F-AAF0-8645F90F8EE3}" dt="2023-04-21T18:08:25.746" v="2952" actId="478"/>
          <ac:spMkLst>
            <pc:docMk/>
            <pc:sldMk cId="2553368636" sldId="1109"/>
            <ac:spMk id="2" creationId="{8ECB3A91-3806-4222-9321-35A71697780F}"/>
          </ac:spMkLst>
        </pc:spChg>
        <pc:spChg chg="add del mod">
          <ac:chgData name="Asra Aslam" userId="f4a78427-b6e0-474b-9a03-ff02aaa10054" providerId="ADAL" clId="{653AADB4-1273-464F-AAF0-8645F90F8EE3}" dt="2023-04-21T18:08:34.929" v="2956" actId="478"/>
          <ac:spMkLst>
            <pc:docMk/>
            <pc:sldMk cId="2553368636" sldId="1109"/>
            <ac:spMk id="4" creationId="{37E29184-4AB4-6E7C-FD9C-F719E974CBB5}"/>
          </ac:spMkLst>
        </pc:spChg>
        <pc:spChg chg="add mod">
          <ac:chgData name="Asra Aslam" userId="f4a78427-b6e0-474b-9a03-ff02aaa10054" providerId="ADAL" clId="{653AADB4-1273-464F-AAF0-8645F90F8EE3}" dt="2023-04-21T18:08:59.254" v="2961" actId="164"/>
          <ac:spMkLst>
            <pc:docMk/>
            <pc:sldMk cId="2553368636" sldId="1109"/>
            <ac:spMk id="5" creationId="{38BA11B0-BCFC-7488-0DA8-94C7A709756A}"/>
          </ac:spMkLst>
        </pc:spChg>
        <pc:spChg chg="del">
          <ac:chgData name="Asra Aslam" userId="f4a78427-b6e0-474b-9a03-ff02aaa10054" providerId="ADAL" clId="{653AADB4-1273-464F-AAF0-8645F90F8EE3}" dt="2023-04-21T18:08:22.879" v="2951" actId="478"/>
          <ac:spMkLst>
            <pc:docMk/>
            <pc:sldMk cId="2553368636" sldId="1109"/>
            <ac:spMk id="9" creationId="{63465FED-B056-44C9-AF57-8E35FE7AAF4D}"/>
          </ac:spMkLst>
        </pc:spChg>
        <pc:spChg chg="mod">
          <ac:chgData name="Asra Aslam" userId="f4a78427-b6e0-474b-9a03-ff02aaa10054" providerId="ADAL" clId="{653AADB4-1273-464F-AAF0-8645F90F8EE3}" dt="2023-04-21T18:08:59.254" v="2961" actId="164"/>
          <ac:spMkLst>
            <pc:docMk/>
            <pc:sldMk cId="2553368636" sldId="1109"/>
            <ac:spMk id="194" creationId="{EFCDBF97-2ACB-4712-2FC0-62E68E5297E8}"/>
          </ac:spMkLst>
        </pc:spChg>
        <pc:spChg chg="mod">
          <ac:chgData name="Asra Aslam" userId="f4a78427-b6e0-474b-9a03-ff02aaa10054" providerId="ADAL" clId="{653AADB4-1273-464F-AAF0-8645F90F8EE3}" dt="2023-04-21T18:08:59.254" v="2961" actId="164"/>
          <ac:spMkLst>
            <pc:docMk/>
            <pc:sldMk cId="2553368636" sldId="1109"/>
            <ac:spMk id="195" creationId="{43323287-1507-0981-1EB6-C6DFC2453205}"/>
          </ac:spMkLst>
        </pc:spChg>
        <pc:spChg chg="mod">
          <ac:chgData name="Asra Aslam" userId="f4a78427-b6e0-474b-9a03-ff02aaa10054" providerId="ADAL" clId="{653AADB4-1273-464F-AAF0-8645F90F8EE3}" dt="2023-04-21T18:08:59.254" v="2961" actId="164"/>
          <ac:spMkLst>
            <pc:docMk/>
            <pc:sldMk cId="2553368636" sldId="1109"/>
            <ac:spMk id="196" creationId="{2EE363C3-FE5B-78A1-BAA0-F03EF4F086F7}"/>
          </ac:spMkLst>
        </pc:spChg>
        <pc:spChg chg="mod">
          <ac:chgData name="Asra Aslam" userId="f4a78427-b6e0-474b-9a03-ff02aaa10054" providerId="ADAL" clId="{653AADB4-1273-464F-AAF0-8645F90F8EE3}" dt="2023-04-21T18:08:59.254" v="2961" actId="164"/>
          <ac:spMkLst>
            <pc:docMk/>
            <pc:sldMk cId="2553368636" sldId="1109"/>
            <ac:spMk id="197" creationId="{0E79AF41-6F0C-0DF7-6DD6-CCA642E0917B}"/>
          </ac:spMkLst>
        </pc:spChg>
        <pc:spChg chg="mod">
          <ac:chgData name="Asra Aslam" userId="f4a78427-b6e0-474b-9a03-ff02aaa10054" providerId="ADAL" clId="{653AADB4-1273-464F-AAF0-8645F90F8EE3}" dt="2023-04-21T18:08:59.254" v="2961" actId="164"/>
          <ac:spMkLst>
            <pc:docMk/>
            <pc:sldMk cId="2553368636" sldId="1109"/>
            <ac:spMk id="198" creationId="{A7B2358B-FA01-9A40-84F7-9546C56F3BEF}"/>
          </ac:spMkLst>
        </pc:spChg>
        <pc:spChg chg="mod">
          <ac:chgData name="Asra Aslam" userId="f4a78427-b6e0-474b-9a03-ff02aaa10054" providerId="ADAL" clId="{653AADB4-1273-464F-AAF0-8645F90F8EE3}" dt="2023-04-21T18:08:59.254" v="2961" actId="164"/>
          <ac:spMkLst>
            <pc:docMk/>
            <pc:sldMk cId="2553368636" sldId="1109"/>
            <ac:spMk id="199" creationId="{59AFA78B-B03A-1E13-E783-8036FA60BFCE}"/>
          </ac:spMkLst>
        </pc:spChg>
        <pc:spChg chg="mod">
          <ac:chgData name="Asra Aslam" userId="f4a78427-b6e0-474b-9a03-ff02aaa10054" providerId="ADAL" clId="{653AADB4-1273-464F-AAF0-8645F90F8EE3}" dt="2023-04-21T18:08:59.254" v="2961" actId="164"/>
          <ac:spMkLst>
            <pc:docMk/>
            <pc:sldMk cId="2553368636" sldId="1109"/>
            <ac:spMk id="200" creationId="{5E04EC70-2981-C1E9-954A-06BCF1E172A4}"/>
          </ac:spMkLst>
        </pc:spChg>
        <pc:spChg chg="mod">
          <ac:chgData name="Asra Aslam" userId="f4a78427-b6e0-474b-9a03-ff02aaa10054" providerId="ADAL" clId="{653AADB4-1273-464F-AAF0-8645F90F8EE3}" dt="2023-04-21T18:08:59.254" v="2961" actId="164"/>
          <ac:spMkLst>
            <pc:docMk/>
            <pc:sldMk cId="2553368636" sldId="1109"/>
            <ac:spMk id="201" creationId="{4B1A7BBF-5136-C45F-D0FC-F5EE32EB9E59}"/>
          </ac:spMkLst>
        </pc:spChg>
        <pc:spChg chg="mod">
          <ac:chgData name="Asra Aslam" userId="f4a78427-b6e0-474b-9a03-ff02aaa10054" providerId="ADAL" clId="{653AADB4-1273-464F-AAF0-8645F90F8EE3}" dt="2023-04-21T18:08:59.254" v="2961" actId="164"/>
          <ac:spMkLst>
            <pc:docMk/>
            <pc:sldMk cId="2553368636" sldId="1109"/>
            <ac:spMk id="202" creationId="{0271434A-968F-8C51-3078-184275E31DB6}"/>
          </ac:spMkLst>
        </pc:spChg>
        <pc:spChg chg="mod">
          <ac:chgData name="Asra Aslam" userId="f4a78427-b6e0-474b-9a03-ff02aaa10054" providerId="ADAL" clId="{653AADB4-1273-464F-AAF0-8645F90F8EE3}" dt="2023-04-21T18:08:59.254" v="2961" actId="164"/>
          <ac:spMkLst>
            <pc:docMk/>
            <pc:sldMk cId="2553368636" sldId="1109"/>
            <ac:spMk id="203" creationId="{1090593D-C237-4839-84C6-54672490F750}"/>
          </ac:spMkLst>
        </pc:spChg>
        <pc:spChg chg="del mod">
          <ac:chgData name="Asra Aslam" userId="f4a78427-b6e0-474b-9a03-ff02aaa10054" providerId="ADAL" clId="{653AADB4-1273-464F-AAF0-8645F90F8EE3}" dt="2023-04-21T18:08:29.850" v="2954" actId="478"/>
          <ac:spMkLst>
            <pc:docMk/>
            <pc:sldMk cId="2553368636" sldId="1109"/>
            <ac:spMk id="204" creationId="{4B731A1F-747D-78AA-DB2F-C55FFE705DE3}"/>
          </ac:spMkLst>
        </pc:spChg>
        <pc:spChg chg="del">
          <ac:chgData name="Asra Aslam" userId="f4a78427-b6e0-474b-9a03-ff02aaa10054" providerId="ADAL" clId="{653AADB4-1273-464F-AAF0-8645F90F8EE3}" dt="2023-04-21T18:08:31.741" v="2955" actId="478"/>
          <ac:spMkLst>
            <pc:docMk/>
            <pc:sldMk cId="2553368636" sldId="1109"/>
            <ac:spMk id="212" creationId="{397BF39F-DC5F-E1F9-74C5-5F7B1949063D}"/>
          </ac:spMkLst>
        </pc:spChg>
        <pc:grpChg chg="add mod">
          <ac:chgData name="Asra Aslam" userId="f4a78427-b6e0-474b-9a03-ff02aaa10054" providerId="ADAL" clId="{653AADB4-1273-464F-AAF0-8645F90F8EE3}" dt="2023-04-21T18:08:59.254" v="2961" actId="164"/>
          <ac:grpSpMkLst>
            <pc:docMk/>
            <pc:sldMk cId="2553368636" sldId="1109"/>
            <ac:grpSpMk id="6" creationId="{6F423A02-4A6C-BE6D-C8AC-4CDDC555E77D}"/>
          </ac:grpSpMkLst>
        </pc:grpChg>
        <pc:grpChg chg="del mod">
          <ac:chgData name="Asra Aslam" userId="f4a78427-b6e0-474b-9a03-ff02aaa10054" providerId="ADAL" clId="{653AADB4-1273-464F-AAF0-8645F90F8EE3}" dt="2023-04-21T18:08:44.831" v="2958" actId="478"/>
          <ac:grpSpMkLst>
            <pc:docMk/>
            <pc:sldMk cId="2553368636" sldId="1109"/>
            <ac:grpSpMk id="20" creationId="{AA174CCD-BEDD-39DC-23A5-3FFA6403C689}"/>
          </ac:grpSpMkLst>
        </pc:grpChg>
        <pc:grpChg chg="mod">
          <ac:chgData name="Asra Aslam" userId="f4a78427-b6e0-474b-9a03-ff02aaa10054" providerId="ADAL" clId="{653AADB4-1273-464F-AAF0-8645F90F8EE3}" dt="2023-04-21T18:08:59.254" v="2961" actId="164"/>
          <ac:grpSpMkLst>
            <pc:docMk/>
            <pc:sldMk cId="2553368636" sldId="1109"/>
            <ac:grpSpMk id="43" creationId="{21BA7418-03B8-652B-FB6A-2FF6466A5279}"/>
          </ac:grpSpMkLst>
        </pc:grpChg>
        <pc:grpChg chg="mod">
          <ac:chgData name="Asra Aslam" userId="f4a78427-b6e0-474b-9a03-ff02aaa10054" providerId="ADAL" clId="{653AADB4-1273-464F-AAF0-8645F90F8EE3}" dt="2023-04-21T18:08:59.254" v="2961" actId="164"/>
          <ac:grpSpMkLst>
            <pc:docMk/>
            <pc:sldMk cId="2553368636" sldId="1109"/>
            <ac:grpSpMk id="171" creationId="{64B8CF0E-A2E8-A461-E0AB-F27E46555207}"/>
          </ac:grpSpMkLst>
        </pc:grpChg>
        <pc:grpChg chg="mod">
          <ac:chgData name="Asra Aslam" userId="f4a78427-b6e0-474b-9a03-ff02aaa10054" providerId="ADAL" clId="{653AADB4-1273-464F-AAF0-8645F90F8EE3}" dt="2023-04-21T18:08:59.254" v="2961" actId="164"/>
          <ac:grpSpMkLst>
            <pc:docMk/>
            <pc:sldMk cId="2553368636" sldId="1109"/>
            <ac:grpSpMk id="172" creationId="{B8F46AB2-B1DA-A70C-21C5-30C2B8E3AF7B}"/>
          </ac:grpSpMkLst>
        </pc:grpChg>
        <pc:grpChg chg="mod">
          <ac:chgData name="Asra Aslam" userId="f4a78427-b6e0-474b-9a03-ff02aaa10054" providerId="ADAL" clId="{653AADB4-1273-464F-AAF0-8645F90F8EE3}" dt="2023-04-21T18:08:59.254" v="2961" actId="164"/>
          <ac:grpSpMkLst>
            <pc:docMk/>
            <pc:sldMk cId="2553368636" sldId="1109"/>
            <ac:grpSpMk id="175" creationId="{858812F8-5B97-4772-27D8-035AD2F228BF}"/>
          </ac:grpSpMkLst>
        </pc:grpChg>
        <pc:grpChg chg="mod">
          <ac:chgData name="Asra Aslam" userId="f4a78427-b6e0-474b-9a03-ff02aaa10054" providerId="ADAL" clId="{653AADB4-1273-464F-AAF0-8645F90F8EE3}" dt="2023-04-21T18:08:59.254" v="2961" actId="164"/>
          <ac:grpSpMkLst>
            <pc:docMk/>
            <pc:sldMk cId="2553368636" sldId="1109"/>
            <ac:grpSpMk id="178" creationId="{50A61E9A-C33E-1EDD-EFB7-89B789CCC1BB}"/>
          </ac:grpSpMkLst>
        </pc:grpChg>
        <pc:grpChg chg="mod">
          <ac:chgData name="Asra Aslam" userId="f4a78427-b6e0-474b-9a03-ff02aaa10054" providerId="ADAL" clId="{653AADB4-1273-464F-AAF0-8645F90F8EE3}" dt="2023-04-21T18:08:59.254" v="2961" actId="164"/>
          <ac:grpSpMkLst>
            <pc:docMk/>
            <pc:sldMk cId="2553368636" sldId="1109"/>
            <ac:grpSpMk id="189" creationId="{8A981667-8EE4-4254-BD73-1F8A341C4017}"/>
          </ac:grpSpMkLst>
        </pc:grpChg>
        <pc:grpChg chg="mod">
          <ac:chgData name="Asra Aslam" userId="f4a78427-b6e0-474b-9a03-ff02aaa10054" providerId="ADAL" clId="{653AADB4-1273-464F-AAF0-8645F90F8EE3}" dt="2023-04-21T18:08:59.254" v="2961" actId="164"/>
          <ac:grpSpMkLst>
            <pc:docMk/>
            <pc:sldMk cId="2553368636" sldId="1109"/>
            <ac:grpSpMk id="191" creationId="{FCB2833E-1729-DD0E-FBD5-1A8DE8CF8D45}"/>
          </ac:grpSpMkLst>
        </pc:grpChg>
        <pc:cxnChg chg="mod">
          <ac:chgData name="Asra Aslam" userId="f4a78427-b6e0-474b-9a03-ff02aaa10054" providerId="ADAL" clId="{653AADB4-1273-464F-AAF0-8645F90F8EE3}" dt="2023-04-21T18:08:59.254" v="2961" actId="164"/>
          <ac:cxnSpMkLst>
            <pc:docMk/>
            <pc:sldMk cId="2553368636" sldId="1109"/>
            <ac:cxnSpMk id="206" creationId="{06E91C19-D33F-F488-D6DB-E4899E2BCF0C}"/>
          </ac:cxnSpMkLst>
        </pc:cxnChg>
        <pc:cxnChg chg="mod">
          <ac:chgData name="Asra Aslam" userId="f4a78427-b6e0-474b-9a03-ff02aaa10054" providerId="ADAL" clId="{653AADB4-1273-464F-AAF0-8645F90F8EE3}" dt="2023-04-21T18:08:59.254" v="2961" actId="164"/>
          <ac:cxnSpMkLst>
            <pc:docMk/>
            <pc:sldMk cId="2553368636" sldId="1109"/>
            <ac:cxnSpMk id="208" creationId="{5B92AA63-79E3-6DD1-F4D7-45E2FAA4408C}"/>
          </ac:cxnSpMkLst>
        </pc:cxnChg>
      </pc:sldChg>
      <pc:sldMasterChg chg="delSldLayout">
        <pc:chgData name="Asra Aslam" userId="f4a78427-b6e0-474b-9a03-ff02aaa10054" providerId="ADAL" clId="{653AADB4-1273-464F-AAF0-8645F90F8EE3}" dt="2023-04-21T16:01:22.814" v="1125" actId="47"/>
        <pc:sldMasterMkLst>
          <pc:docMk/>
          <pc:sldMasterMk cId="1631231402" sldId="2147483648"/>
        </pc:sldMasterMkLst>
        <pc:sldLayoutChg chg="del">
          <pc:chgData name="Asra Aslam" userId="f4a78427-b6e0-474b-9a03-ff02aaa10054" providerId="ADAL" clId="{653AADB4-1273-464F-AAF0-8645F90F8EE3}" dt="2023-04-21T16:01:22.814" v="1125" actId="47"/>
          <pc:sldLayoutMkLst>
            <pc:docMk/>
            <pc:sldMasterMk cId="1631231402" sldId="2147483648"/>
            <pc:sldLayoutMk cId="569285306" sldId="2147483660"/>
          </pc:sldLayoutMkLst>
        </pc:sldLayoutChg>
      </pc:sldMasterChg>
    </pc:docChg>
  </pc:docChgLst>
  <pc:docChgLst>
    <pc:chgData name="Zoe Hancox" userId="efe935c9-4d02-4f4a-854c-615c0008076f" providerId="ADAL" clId="{66D5CD62-32FE-4EF4-85E0-AA7765859F15}"/>
    <pc:docChg chg="modSld">
      <pc:chgData name="Zoe Hancox" userId="efe935c9-4d02-4f4a-854c-615c0008076f" providerId="ADAL" clId="{66D5CD62-32FE-4EF4-85E0-AA7765859F15}" dt="2023-03-30T18:44:32.410" v="9" actId="20577"/>
      <pc:docMkLst>
        <pc:docMk/>
      </pc:docMkLst>
      <pc:sldChg chg="modSp mod">
        <pc:chgData name="Zoe Hancox" userId="efe935c9-4d02-4f4a-854c-615c0008076f" providerId="ADAL" clId="{66D5CD62-32FE-4EF4-85E0-AA7765859F15}" dt="2023-03-30T18:44:32.410" v="9" actId="20577"/>
        <pc:sldMkLst>
          <pc:docMk/>
          <pc:sldMk cId="1242868994" sldId="261"/>
        </pc:sldMkLst>
        <pc:spChg chg="mod">
          <ac:chgData name="Zoe Hancox" userId="efe935c9-4d02-4f4a-854c-615c0008076f" providerId="ADAL" clId="{66D5CD62-32FE-4EF4-85E0-AA7765859F15}" dt="2023-03-30T18:44:32.410" v="9" actId="20577"/>
          <ac:spMkLst>
            <pc:docMk/>
            <pc:sldMk cId="1242868994" sldId="261"/>
            <ac:spMk id="9" creationId="{DE487168-EEDB-457B-0665-29AB6051D208}"/>
          </ac:spMkLst>
        </pc:spChg>
      </pc:sldChg>
    </pc:docChg>
  </pc:docChgLst>
  <pc:docChgLst>
    <pc:chgData name="Asra Aslam" userId="f4a78427-b6e0-474b-9a03-ff02aaa10054" providerId="ADAL" clId="{738DC21E-1B0D-425F-B525-A9360F221C1E}"/>
    <pc:docChg chg="addSld delSld modSld">
      <pc:chgData name="Asra Aslam" userId="f4a78427-b6e0-474b-9a03-ff02aaa10054" providerId="ADAL" clId="{738DC21E-1B0D-425F-B525-A9360F221C1E}" dt="2023-04-20T10:53:13.401" v="28" actId="6549"/>
      <pc:docMkLst>
        <pc:docMk/>
      </pc:docMkLst>
      <pc:sldChg chg="del">
        <pc:chgData name="Asra Aslam" userId="f4a78427-b6e0-474b-9a03-ff02aaa10054" providerId="ADAL" clId="{738DC21E-1B0D-425F-B525-A9360F221C1E}" dt="2023-04-20T10:52:43.958" v="3" actId="47"/>
        <pc:sldMkLst>
          <pc:docMk/>
          <pc:sldMk cId="461739086" sldId="263"/>
        </pc:sldMkLst>
      </pc:sldChg>
      <pc:sldChg chg="modSp mod">
        <pc:chgData name="Asra Aslam" userId="f4a78427-b6e0-474b-9a03-ff02aaa10054" providerId="ADAL" clId="{738DC21E-1B0D-425F-B525-A9360F221C1E}" dt="2023-04-20T10:53:13.401" v="28" actId="6549"/>
        <pc:sldMkLst>
          <pc:docMk/>
          <pc:sldMk cId="2876029127" sldId="267"/>
        </pc:sldMkLst>
        <pc:spChg chg="mod">
          <ac:chgData name="Asra Aslam" userId="f4a78427-b6e0-474b-9a03-ff02aaa10054" providerId="ADAL" clId="{738DC21E-1B0D-425F-B525-A9360F221C1E}" dt="2023-04-20T10:53:13.401" v="28" actId="6549"/>
          <ac:spMkLst>
            <pc:docMk/>
            <pc:sldMk cId="2876029127" sldId="267"/>
            <ac:spMk id="2" creationId="{8ECB3A91-3806-4222-9321-35A71697780F}"/>
          </ac:spMkLst>
        </pc:spChg>
      </pc:sldChg>
      <pc:sldChg chg="del">
        <pc:chgData name="Asra Aslam" userId="f4a78427-b6e0-474b-9a03-ff02aaa10054" providerId="ADAL" clId="{738DC21E-1B0D-425F-B525-A9360F221C1E}" dt="2023-04-20T10:53:04.421" v="6" actId="47"/>
        <pc:sldMkLst>
          <pc:docMk/>
          <pc:sldMk cId="2687637112" sldId="268"/>
        </pc:sldMkLst>
      </pc:sldChg>
      <pc:sldChg chg="del">
        <pc:chgData name="Asra Aslam" userId="f4a78427-b6e0-474b-9a03-ff02aaa10054" providerId="ADAL" clId="{738DC21E-1B0D-425F-B525-A9360F221C1E}" dt="2023-04-20T10:52:10.507" v="0" actId="47"/>
        <pc:sldMkLst>
          <pc:docMk/>
          <pc:sldMk cId="2432106622" sldId="269"/>
        </pc:sldMkLst>
      </pc:sldChg>
      <pc:sldChg chg="del">
        <pc:chgData name="Asra Aslam" userId="f4a78427-b6e0-474b-9a03-ff02aaa10054" providerId="ADAL" clId="{738DC21E-1B0D-425F-B525-A9360F221C1E}" dt="2023-04-20T10:53:01.600" v="5" actId="47"/>
        <pc:sldMkLst>
          <pc:docMk/>
          <pc:sldMk cId="1545728525" sldId="272"/>
        </pc:sldMkLst>
      </pc:sldChg>
      <pc:sldChg chg="del">
        <pc:chgData name="Asra Aslam" userId="f4a78427-b6e0-474b-9a03-ff02aaa10054" providerId="ADAL" clId="{738DC21E-1B0D-425F-B525-A9360F221C1E}" dt="2023-04-20T10:52:59.607" v="4" actId="47"/>
        <pc:sldMkLst>
          <pc:docMk/>
          <pc:sldMk cId="3517438988" sldId="274"/>
        </pc:sldMkLst>
      </pc:sldChg>
      <pc:sldChg chg="del">
        <pc:chgData name="Asra Aslam" userId="f4a78427-b6e0-474b-9a03-ff02aaa10054" providerId="ADAL" clId="{738DC21E-1B0D-425F-B525-A9360F221C1E}" dt="2023-04-20T10:52:36.148" v="1" actId="47"/>
        <pc:sldMkLst>
          <pc:docMk/>
          <pc:sldMk cId="3178316830" sldId="278"/>
        </pc:sldMkLst>
      </pc:sldChg>
      <pc:sldChg chg="add">
        <pc:chgData name="Asra Aslam" userId="f4a78427-b6e0-474b-9a03-ff02aaa10054" providerId="ADAL" clId="{738DC21E-1B0D-425F-B525-A9360F221C1E}" dt="2023-04-20T10:52:39.710" v="2"/>
        <pc:sldMkLst>
          <pc:docMk/>
          <pc:sldMk cId="1911637993" sldId="280"/>
        </pc:sldMkLst>
      </pc:sldChg>
    </pc:docChg>
  </pc:docChgLst>
  <pc:docChgLst>
    <pc:chgData name="Asra Aslam" userId="f4a78427-b6e0-474b-9a03-ff02aaa10054" providerId="ADAL" clId="{CA1B3D3B-D61D-4A49-82DC-9E48D1BCC4ED}"/>
    <pc:docChg chg="undo custSel modSld">
      <pc:chgData name="Asra Aslam" userId="f4a78427-b6e0-474b-9a03-ff02aaa10054" providerId="ADAL" clId="{CA1B3D3B-D61D-4A49-82DC-9E48D1BCC4ED}" dt="2023-04-21T18:15:59.164" v="19" actId="1076"/>
      <pc:docMkLst>
        <pc:docMk/>
      </pc:docMkLst>
      <pc:sldChg chg="addSp delSp modSp mod addAnim delAnim modAnim">
        <pc:chgData name="Asra Aslam" userId="f4a78427-b6e0-474b-9a03-ff02aaa10054" providerId="ADAL" clId="{CA1B3D3B-D61D-4A49-82DC-9E48D1BCC4ED}" dt="2023-04-21T18:15:59.164" v="19" actId="1076"/>
        <pc:sldMkLst>
          <pc:docMk/>
          <pc:sldMk cId="2990343545" sldId="1105"/>
        </pc:sldMkLst>
        <pc:spChg chg="mod">
          <ac:chgData name="Asra Aslam" userId="f4a78427-b6e0-474b-9a03-ff02aaa10054" providerId="ADAL" clId="{CA1B3D3B-D61D-4A49-82DC-9E48D1BCC4ED}" dt="2023-04-21T18:15:54.479" v="17" actId="1076"/>
          <ac:spMkLst>
            <pc:docMk/>
            <pc:sldMk cId="2990343545" sldId="1105"/>
            <ac:spMk id="98" creationId="{29E9656E-9F91-64F3-6723-0A6B56120EE4}"/>
          </ac:spMkLst>
        </pc:spChg>
        <pc:spChg chg="mod">
          <ac:chgData name="Asra Aslam" userId="f4a78427-b6e0-474b-9a03-ff02aaa10054" providerId="ADAL" clId="{CA1B3D3B-D61D-4A49-82DC-9E48D1BCC4ED}" dt="2023-04-21T18:15:54.479" v="17" actId="1076"/>
          <ac:spMkLst>
            <pc:docMk/>
            <pc:sldMk cId="2990343545" sldId="1105"/>
            <ac:spMk id="181" creationId="{49D9C92C-36C3-E506-E1B4-2645E14FC4A2}"/>
          </ac:spMkLst>
        </pc:spChg>
        <pc:spChg chg="mod">
          <ac:chgData name="Asra Aslam" userId="f4a78427-b6e0-474b-9a03-ff02aaa10054" providerId="ADAL" clId="{CA1B3D3B-D61D-4A49-82DC-9E48D1BCC4ED}" dt="2023-04-21T18:15:54.479" v="17" actId="1076"/>
          <ac:spMkLst>
            <pc:docMk/>
            <pc:sldMk cId="2990343545" sldId="1105"/>
            <ac:spMk id="182" creationId="{996D85F0-0A6F-491D-606F-A4E81356C7C6}"/>
          </ac:spMkLst>
        </pc:spChg>
        <pc:spChg chg="mod">
          <ac:chgData name="Asra Aslam" userId="f4a78427-b6e0-474b-9a03-ff02aaa10054" providerId="ADAL" clId="{CA1B3D3B-D61D-4A49-82DC-9E48D1BCC4ED}" dt="2023-04-21T18:15:54.479" v="17" actId="1076"/>
          <ac:spMkLst>
            <pc:docMk/>
            <pc:sldMk cId="2990343545" sldId="1105"/>
            <ac:spMk id="183" creationId="{C458A39D-6DE7-E93C-D0E2-B57035E1A600}"/>
          </ac:spMkLst>
        </pc:spChg>
        <pc:spChg chg="add del mod">
          <ac:chgData name="Asra Aslam" userId="f4a78427-b6e0-474b-9a03-ff02aaa10054" providerId="ADAL" clId="{CA1B3D3B-D61D-4A49-82DC-9E48D1BCC4ED}" dt="2023-04-21T18:15:54.479" v="17" actId="1076"/>
          <ac:spMkLst>
            <pc:docMk/>
            <pc:sldMk cId="2990343545" sldId="1105"/>
            <ac:spMk id="184" creationId="{16E2A50D-710E-E787-D162-E1A508A18C83}"/>
          </ac:spMkLst>
        </pc:spChg>
        <pc:spChg chg="mod">
          <ac:chgData name="Asra Aslam" userId="f4a78427-b6e0-474b-9a03-ff02aaa10054" providerId="ADAL" clId="{CA1B3D3B-D61D-4A49-82DC-9E48D1BCC4ED}" dt="2023-04-21T18:15:06.825" v="1"/>
          <ac:spMkLst>
            <pc:docMk/>
            <pc:sldMk cId="2990343545" sldId="1105"/>
            <ac:spMk id="224" creationId="{BE9417C0-46BF-E67A-7538-B619AC45284B}"/>
          </ac:spMkLst>
        </pc:spChg>
        <pc:spChg chg="mod">
          <ac:chgData name="Asra Aslam" userId="f4a78427-b6e0-474b-9a03-ff02aaa10054" providerId="ADAL" clId="{CA1B3D3B-D61D-4A49-82DC-9E48D1BCC4ED}" dt="2023-04-21T18:15:06.825" v="1"/>
          <ac:spMkLst>
            <pc:docMk/>
            <pc:sldMk cId="2990343545" sldId="1105"/>
            <ac:spMk id="225" creationId="{EA2F609A-C470-1D55-E1F9-384114FA7FF9}"/>
          </ac:spMkLst>
        </pc:spChg>
        <pc:spChg chg="mod">
          <ac:chgData name="Asra Aslam" userId="f4a78427-b6e0-474b-9a03-ff02aaa10054" providerId="ADAL" clId="{CA1B3D3B-D61D-4A49-82DC-9E48D1BCC4ED}" dt="2023-04-21T18:15:06.825" v="1"/>
          <ac:spMkLst>
            <pc:docMk/>
            <pc:sldMk cId="2990343545" sldId="1105"/>
            <ac:spMk id="226" creationId="{49085204-B0B3-B411-4476-584E589BF1BF}"/>
          </ac:spMkLst>
        </pc:spChg>
        <pc:spChg chg="mod">
          <ac:chgData name="Asra Aslam" userId="f4a78427-b6e0-474b-9a03-ff02aaa10054" providerId="ADAL" clId="{CA1B3D3B-D61D-4A49-82DC-9E48D1BCC4ED}" dt="2023-04-21T18:15:06.825" v="1"/>
          <ac:spMkLst>
            <pc:docMk/>
            <pc:sldMk cId="2990343545" sldId="1105"/>
            <ac:spMk id="227" creationId="{338E5752-B60F-F09D-BE93-A8EA1F276D54}"/>
          </ac:spMkLst>
        </pc:spChg>
        <pc:spChg chg="mod">
          <ac:chgData name="Asra Aslam" userId="f4a78427-b6e0-474b-9a03-ff02aaa10054" providerId="ADAL" clId="{CA1B3D3B-D61D-4A49-82DC-9E48D1BCC4ED}" dt="2023-04-21T18:15:06.825" v="1"/>
          <ac:spMkLst>
            <pc:docMk/>
            <pc:sldMk cId="2990343545" sldId="1105"/>
            <ac:spMk id="230" creationId="{181207E8-2EE8-BF44-0615-F3615C12FB7B}"/>
          </ac:spMkLst>
        </pc:spChg>
        <pc:spChg chg="mod">
          <ac:chgData name="Asra Aslam" userId="f4a78427-b6e0-474b-9a03-ff02aaa10054" providerId="ADAL" clId="{CA1B3D3B-D61D-4A49-82DC-9E48D1BCC4ED}" dt="2023-04-21T18:15:06.825" v="1"/>
          <ac:spMkLst>
            <pc:docMk/>
            <pc:sldMk cId="2990343545" sldId="1105"/>
            <ac:spMk id="231" creationId="{EF9FBBBB-7602-0032-7E0C-163D6A2EFBD1}"/>
          </ac:spMkLst>
        </pc:spChg>
        <pc:spChg chg="mod">
          <ac:chgData name="Asra Aslam" userId="f4a78427-b6e0-474b-9a03-ff02aaa10054" providerId="ADAL" clId="{CA1B3D3B-D61D-4A49-82DC-9E48D1BCC4ED}" dt="2023-04-21T18:15:06.825" v="1"/>
          <ac:spMkLst>
            <pc:docMk/>
            <pc:sldMk cId="2990343545" sldId="1105"/>
            <ac:spMk id="233" creationId="{C13BA14F-12B9-9340-20E0-20BC740CED86}"/>
          </ac:spMkLst>
        </pc:spChg>
        <pc:spChg chg="mod">
          <ac:chgData name="Asra Aslam" userId="f4a78427-b6e0-474b-9a03-ff02aaa10054" providerId="ADAL" clId="{CA1B3D3B-D61D-4A49-82DC-9E48D1BCC4ED}" dt="2023-04-21T18:15:06.825" v="1"/>
          <ac:spMkLst>
            <pc:docMk/>
            <pc:sldMk cId="2990343545" sldId="1105"/>
            <ac:spMk id="234" creationId="{8A0193AD-8B90-4F00-255F-3CD990E60C09}"/>
          </ac:spMkLst>
        </pc:spChg>
        <pc:spChg chg="mod">
          <ac:chgData name="Asra Aslam" userId="f4a78427-b6e0-474b-9a03-ff02aaa10054" providerId="ADAL" clId="{CA1B3D3B-D61D-4A49-82DC-9E48D1BCC4ED}" dt="2023-04-21T18:15:06.825" v="1"/>
          <ac:spMkLst>
            <pc:docMk/>
            <pc:sldMk cId="2990343545" sldId="1105"/>
            <ac:spMk id="235" creationId="{88312C8A-3018-CE62-419E-DC811F5EFBAF}"/>
          </ac:spMkLst>
        </pc:spChg>
        <pc:spChg chg="mod">
          <ac:chgData name="Asra Aslam" userId="f4a78427-b6e0-474b-9a03-ff02aaa10054" providerId="ADAL" clId="{CA1B3D3B-D61D-4A49-82DC-9E48D1BCC4ED}" dt="2023-04-21T18:15:06.825" v="1"/>
          <ac:spMkLst>
            <pc:docMk/>
            <pc:sldMk cId="2990343545" sldId="1105"/>
            <ac:spMk id="236" creationId="{89D68B8D-57D9-D568-28DD-563FE2A41881}"/>
          </ac:spMkLst>
        </pc:spChg>
        <pc:spChg chg="add mod">
          <ac:chgData name="Asra Aslam" userId="f4a78427-b6e0-474b-9a03-ff02aaa10054" providerId="ADAL" clId="{CA1B3D3B-D61D-4A49-82DC-9E48D1BCC4ED}" dt="2023-04-21T18:15:36.747" v="14" actId="571"/>
          <ac:spMkLst>
            <pc:docMk/>
            <pc:sldMk cId="2990343545" sldId="1105"/>
            <ac:spMk id="237" creationId="{AB7CED34-32F6-370C-6DA3-0E5E7BB5E258}"/>
          </ac:spMkLst>
        </pc:spChg>
        <pc:spChg chg="add mod">
          <ac:chgData name="Asra Aslam" userId="f4a78427-b6e0-474b-9a03-ff02aaa10054" providerId="ADAL" clId="{CA1B3D3B-D61D-4A49-82DC-9E48D1BCC4ED}" dt="2023-04-21T18:15:36.747" v="14" actId="571"/>
          <ac:spMkLst>
            <pc:docMk/>
            <pc:sldMk cId="2990343545" sldId="1105"/>
            <ac:spMk id="239" creationId="{D679BF96-24E5-FE49-4AEC-5E5C3BC78D80}"/>
          </ac:spMkLst>
        </pc:spChg>
        <pc:spChg chg="add mod">
          <ac:chgData name="Asra Aslam" userId="f4a78427-b6e0-474b-9a03-ff02aaa10054" providerId="ADAL" clId="{CA1B3D3B-D61D-4A49-82DC-9E48D1BCC4ED}" dt="2023-04-21T18:15:36.747" v="14" actId="571"/>
          <ac:spMkLst>
            <pc:docMk/>
            <pc:sldMk cId="2990343545" sldId="1105"/>
            <ac:spMk id="240" creationId="{F470EE8B-8184-C353-92AF-5870EC5DC33E}"/>
          </ac:spMkLst>
        </pc:spChg>
        <pc:spChg chg="add mod">
          <ac:chgData name="Asra Aslam" userId="f4a78427-b6e0-474b-9a03-ff02aaa10054" providerId="ADAL" clId="{CA1B3D3B-D61D-4A49-82DC-9E48D1BCC4ED}" dt="2023-04-21T18:15:36.747" v="14" actId="571"/>
          <ac:spMkLst>
            <pc:docMk/>
            <pc:sldMk cId="2990343545" sldId="1105"/>
            <ac:spMk id="246" creationId="{47E7EA2E-4C6D-7ED5-61F1-39FD02D8A40B}"/>
          </ac:spMkLst>
        </pc:spChg>
        <pc:spChg chg="add del mod">
          <ac:chgData name="Asra Aslam" userId="f4a78427-b6e0-474b-9a03-ff02aaa10054" providerId="ADAL" clId="{CA1B3D3B-D61D-4A49-82DC-9E48D1BCC4ED}" dt="2023-04-21T18:15:36.121" v="13" actId="571"/>
          <ac:spMkLst>
            <pc:docMk/>
            <pc:sldMk cId="2990343545" sldId="1105"/>
            <ac:spMk id="247" creationId="{1E4CC208-273D-FDC6-DA7D-09B723D87320}"/>
          </ac:spMkLst>
        </pc:spChg>
        <pc:spChg chg="add del mod">
          <ac:chgData name="Asra Aslam" userId="f4a78427-b6e0-474b-9a03-ff02aaa10054" providerId="ADAL" clId="{CA1B3D3B-D61D-4A49-82DC-9E48D1BCC4ED}" dt="2023-04-21T18:15:36.121" v="13" actId="571"/>
          <ac:spMkLst>
            <pc:docMk/>
            <pc:sldMk cId="2990343545" sldId="1105"/>
            <ac:spMk id="248" creationId="{BE6FB14B-AD02-5A95-EA21-B5A664E8BCF9}"/>
          </ac:spMkLst>
        </pc:spChg>
        <pc:spChg chg="add del mod">
          <ac:chgData name="Asra Aslam" userId="f4a78427-b6e0-474b-9a03-ff02aaa10054" providerId="ADAL" clId="{CA1B3D3B-D61D-4A49-82DC-9E48D1BCC4ED}" dt="2023-04-21T18:15:36.121" v="13" actId="571"/>
          <ac:spMkLst>
            <pc:docMk/>
            <pc:sldMk cId="2990343545" sldId="1105"/>
            <ac:spMk id="249" creationId="{2F8D7690-6032-36A4-8EB0-67D07F29EED1}"/>
          </ac:spMkLst>
        </pc:spChg>
        <pc:spChg chg="add del mod">
          <ac:chgData name="Asra Aslam" userId="f4a78427-b6e0-474b-9a03-ff02aaa10054" providerId="ADAL" clId="{CA1B3D3B-D61D-4A49-82DC-9E48D1BCC4ED}" dt="2023-04-21T18:15:36.121" v="13" actId="571"/>
          <ac:spMkLst>
            <pc:docMk/>
            <pc:sldMk cId="2990343545" sldId="1105"/>
            <ac:spMk id="250" creationId="{8F6B20E2-12B5-066B-D9C8-9FDFB530327F}"/>
          </ac:spMkLst>
        </pc:spChg>
        <pc:grpChg chg="add mod">
          <ac:chgData name="Asra Aslam" userId="f4a78427-b6e0-474b-9a03-ff02aaa10054" providerId="ADAL" clId="{CA1B3D3B-D61D-4A49-82DC-9E48D1BCC4ED}" dt="2023-04-21T18:15:59.164" v="19" actId="1076"/>
          <ac:grpSpMkLst>
            <pc:docMk/>
            <pc:sldMk cId="2990343545" sldId="1105"/>
            <ac:grpSpMk id="6" creationId="{EF68688F-5020-3911-BF66-42FABC7B1DC3}"/>
          </ac:grpSpMkLst>
        </pc:grpChg>
      </pc:sldChg>
      <pc:sldChg chg="modSp mod">
        <pc:chgData name="Asra Aslam" userId="f4a78427-b6e0-474b-9a03-ff02aaa10054" providerId="ADAL" clId="{CA1B3D3B-D61D-4A49-82DC-9E48D1BCC4ED}" dt="2023-04-21T18:15:03.119" v="0" actId="1076"/>
        <pc:sldMkLst>
          <pc:docMk/>
          <pc:sldMk cId="1075149735" sldId="1108"/>
        </pc:sldMkLst>
        <pc:grpChg chg="mod">
          <ac:chgData name="Asra Aslam" userId="f4a78427-b6e0-474b-9a03-ff02aaa10054" providerId="ADAL" clId="{CA1B3D3B-D61D-4A49-82DC-9E48D1BCC4ED}" dt="2023-04-21T18:15:03.119" v="0" actId="1076"/>
          <ac:grpSpMkLst>
            <pc:docMk/>
            <pc:sldMk cId="1075149735" sldId="1108"/>
            <ac:grpSpMk id="20" creationId="{AA174CCD-BEDD-39DC-23A5-3FFA6403C689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01D9B7-28CF-485A-9700-B3D47FF741C4}" type="datetimeFigureOut">
              <a:rPr lang="en-GB" smtClean="0"/>
              <a:t>19/06/2023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8E498-EB9B-4F55-BC93-6CF55D5BF10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5688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8E498-EB9B-4F55-BC93-6CF55D5BF10A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9990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8E498-EB9B-4F55-BC93-6CF55D5BF10A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142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8E498-EB9B-4F55-BC93-6CF55D5BF10A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581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8E498-EB9B-4F55-BC93-6CF55D5BF10A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0702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35888-10B6-4B94-92E0-0ED70AD08322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788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8E498-EB9B-4F55-BC93-6CF55D5BF10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12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35888-10B6-4B94-92E0-0ED70AD08322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89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8E498-EB9B-4F55-BC93-6CF55D5BF10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880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8E498-EB9B-4F55-BC93-6CF55D5BF10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8E498-EB9B-4F55-BC93-6CF55D5BF10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434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8E498-EB9B-4F55-BC93-6CF55D5BF10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000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8E498-EB9B-4F55-BC93-6CF55D5BF10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28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88E498-EB9B-4F55-BC93-6CF55D5BF10A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142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E70480-B7F6-400D-8A8D-947D9939DE9B}"/>
              </a:ext>
            </a:extLst>
          </p:cNvPr>
          <p:cNvSpPr/>
          <p:nvPr userDrawn="1"/>
        </p:nvSpPr>
        <p:spPr>
          <a:xfrm>
            <a:off x="175895" y="3429000"/>
            <a:ext cx="8670290" cy="32353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58A535-0CA5-4DF2-A601-516D273CA209}"/>
              </a:ext>
            </a:extLst>
          </p:cNvPr>
          <p:cNvSpPr/>
          <p:nvPr userDrawn="1"/>
        </p:nvSpPr>
        <p:spPr>
          <a:xfrm>
            <a:off x="8991600" y="91440"/>
            <a:ext cx="3078480" cy="1016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3C024-8DEE-4088-B4E9-7B834CAA52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014204" y="121920"/>
            <a:ext cx="3055876" cy="985520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35D742E-4734-42E8-B7BF-FDE6D27DB0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1025" y="3619501"/>
            <a:ext cx="7781925" cy="1333500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0A87A19-AE32-45B2-98A8-CF548CCB0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025" y="4953000"/>
            <a:ext cx="7781925" cy="35242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E75B6"/>
                </a:solidFill>
                <a:latin typeface="Abadi" panose="020B0604020104020204" pitchFamily="34" charset="0"/>
              </a:defRPr>
            </a:lvl1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DA631FD-8209-4506-9784-12228F876F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025" y="5553075"/>
            <a:ext cx="7781925" cy="3524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pPr lvl="0"/>
            <a:r>
              <a:rPr lang="en-US" dirty="0"/>
              <a:t>Authors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3C649DE-E7B0-4F2E-9654-B6028ED78E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1025" y="6094403"/>
            <a:ext cx="7781925" cy="35242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</a:defRPr>
            </a:lvl1pPr>
          </a:lstStyle>
          <a:p>
            <a:pPr lvl="0"/>
            <a:r>
              <a:rPr lang="en-GB" dirty="0"/>
              <a:t>*Contact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1100310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671EC-FA1C-4E98-BFC5-926BD82AA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9B6252-6A0F-49D4-83CD-F9014A67E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93B0E8-4318-4959-A3B9-0D3DC3AFB37A}"/>
              </a:ext>
            </a:extLst>
          </p:cNvPr>
          <p:cNvSpPr txBox="1"/>
          <p:nvPr userDrawn="1"/>
        </p:nvSpPr>
        <p:spPr>
          <a:xfrm>
            <a:off x="11020425" y="6581001"/>
            <a:ext cx="1171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badi" panose="020B0604020104020204" pitchFamily="34" charset="0"/>
              </a:rPr>
              <a:t>Slide </a:t>
            </a:r>
            <a:fld id="{A33125F1-4D8E-4E54-AF20-3C1C93ABFCCE}" type="slidenum">
              <a:rPr lang="en-GB" sz="1200" smtClean="0">
                <a:latin typeface="Abadi" panose="020B0604020104020204" pitchFamily="34" charset="0"/>
              </a:rPr>
              <a:t>‹#›</a:t>
            </a:fld>
            <a:r>
              <a:rPr lang="en-GB" sz="1200" dirty="0">
                <a:latin typeface="Abadi" panose="020B0604020104020204" pitchFamily="34" charset="0"/>
              </a:rPr>
              <a:t> of 13</a:t>
            </a:r>
          </a:p>
        </p:txBody>
      </p:sp>
    </p:spTree>
    <p:extLst>
      <p:ext uri="{BB962C8B-B14F-4D97-AF65-F5344CB8AC3E}">
        <p14:creationId xmlns:p14="http://schemas.microsoft.com/office/powerpoint/2010/main" val="274988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D42326-08C8-4C43-BB0C-3CEFBD967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6BF4AF-8E02-4E62-84CD-5773BD585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60E47A-F0D6-41A9-A316-4FE21D819AAB}"/>
              </a:ext>
            </a:extLst>
          </p:cNvPr>
          <p:cNvSpPr txBox="1"/>
          <p:nvPr userDrawn="1"/>
        </p:nvSpPr>
        <p:spPr>
          <a:xfrm>
            <a:off x="11020425" y="6581001"/>
            <a:ext cx="1171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badi" panose="020B0604020104020204" pitchFamily="34" charset="0"/>
              </a:rPr>
              <a:t>Slide </a:t>
            </a:r>
            <a:fld id="{A33125F1-4D8E-4E54-AF20-3C1C93ABFCCE}" type="slidenum">
              <a:rPr lang="en-GB" sz="1200" smtClean="0">
                <a:latin typeface="Abadi" panose="020B0604020104020204" pitchFamily="34" charset="0"/>
              </a:rPr>
              <a:t>‹#›</a:t>
            </a:fld>
            <a:r>
              <a:rPr lang="en-GB" sz="1200" dirty="0">
                <a:latin typeface="Abadi" panose="020B0604020104020204" pitchFamily="34" charset="0"/>
              </a:rPr>
              <a:t> of 13</a:t>
            </a:r>
          </a:p>
        </p:txBody>
      </p:sp>
    </p:spTree>
    <p:extLst>
      <p:ext uri="{BB962C8B-B14F-4D97-AF65-F5344CB8AC3E}">
        <p14:creationId xmlns:p14="http://schemas.microsoft.com/office/powerpoint/2010/main" val="1576771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392" y="1916832"/>
            <a:ext cx="10823541" cy="2088232"/>
          </a:xfrm>
        </p:spPr>
        <p:txBody>
          <a:bodyPr anchor="t" anchorCtr="0"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ga-IE" dirty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4624561"/>
            <a:ext cx="10752667" cy="504676"/>
          </a:xfrm>
        </p:spPr>
        <p:txBody>
          <a:bodyPr>
            <a:noAutofit/>
          </a:bodyPr>
          <a:lstStyle>
            <a:lvl1pPr marL="0" indent="0">
              <a:buNone/>
              <a:defRPr lang="en-GB" sz="2800" kern="1200" dirty="0">
                <a:solidFill>
                  <a:srgbClr val="B0D7E3"/>
                </a:solidFill>
                <a:latin typeface="Ubuntu"/>
                <a:ea typeface="+mn-ea"/>
                <a:cs typeface="Ubuntu"/>
              </a:defRPr>
            </a:lvl1pPr>
          </a:lstStyle>
          <a:p>
            <a:pPr lvl="0"/>
            <a:r>
              <a:rPr lang="en-GB" dirty="0"/>
              <a:t>Authors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3" y="5176242"/>
            <a:ext cx="10752667" cy="504676"/>
          </a:xfrm>
        </p:spPr>
        <p:txBody>
          <a:bodyPr>
            <a:normAutofit/>
          </a:bodyPr>
          <a:lstStyle>
            <a:lvl1pPr marL="0" indent="0">
              <a:buNone/>
              <a:defRPr lang="en-GB" sz="2000" kern="1200" dirty="0">
                <a:solidFill>
                  <a:srgbClr val="B0D7E3"/>
                </a:solidFill>
                <a:latin typeface="Ubuntu"/>
                <a:ea typeface="+mn-ea"/>
                <a:cs typeface="Ubuntu"/>
              </a:defRPr>
            </a:lvl1pPr>
          </a:lstStyle>
          <a:p>
            <a:pPr lvl="0"/>
            <a:r>
              <a:rPr lang="en-GB" dirty="0"/>
              <a:t>Supervisor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23393" y="4077072"/>
            <a:ext cx="10752667" cy="504676"/>
          </a:xfr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IE" sz="1400" i="1" baseline="0" smtClean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IE" dirty="0"/>
              <a:t>In fulfilment of the requirements for the degree of Doctor of Philosophy in the Insight Centre for Data Analytics at the National University of Ireland, Galway – College of Engineering and Informatics</a:t>
            </a:r>
            <a:endParaRPr lang="en-GB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23393" y="5733256"/>
            <a:ext cx="10752667" cy="360040"/>
          </a:xfrm>
        </p:spPr>
        <p:txBody>
          <a:bodyPr>
            <a:normAutofit/>
          </a:bodyPr>
          <a:lstStyle>
            <a:lvl1pPr marL="0" indent="0" algn="r">
              <a:buNone/>
              <a:defRPr lang="en-GB" sz="1800" kern="1200" dirty="0">
                <a:solidFill>
                  <a:srgbClr val="B0D7E3"/>
                </a:solidFill>
                <a:latin typeface="Ubuntu"/>
                <a:ea typeface="+mn-ea"/>
                <a:cs typeface="Ubuntu"/>
              </a:defRPr>
            </a:lvl1pPr>
          </a:lstStyle>
          <a:p>
            <a:pPr lvl="0"/>
            <a:r>
              <a:rPr lang="en-GB" dirty="0"/>
              <a:t>October 2015</a:t>
            </a:r>
          </a:p>
        </p:txBody>
      </p:sp>
    </p:spTree>
    <p:extLst>
      <p:ext uri="{BB962C8B-B14F-4D97-AF65-F5344CB8AC3E}">
        <p14:creationId xmlns:p14="http://schemas.microsoft.com/office/powerpoint/2010/main" val="312220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 spcCol="360000">
            <a:normAutofit/>
          </a:bodyPr>
          <a:lstStyle>
            <a:lvl1pPr>
              <a:defRPr lang="en-US" sz="2600" kern="1200" dirty="0" smtClean="0">
                <a:solidFill>
                  <a:srgbClr val="458FCD"/>
                </a:solidFill>
                <a:latin typeface="Ubuntu"/>
                <a:ea typeface="+mn-ea"/>
                <a:cs typeface="Ubuntu"/>
              </a:defRPr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GRC date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‹#›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8133-AF5C-49AA-B844-F6668C19F3D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7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4134" y="1196752"/>
            <a:ext cx="11334044" cy="4929412"/>
          </a:xfrm>
        </p:spPr>
        <p:txBody>
          <a:bodyPr numCol="1" spcCol="360000">
            <a:normAutofit/>
          </a:bodyPr>
          <a:lstStyle>
            <a:lvl1pPr marL="0" indent="0">
              <a:buNone/>
              <a:defRPr lang="en-US" sz="2800" kern="1200" dirty="0" smtClean="0">
                <a:solidFill>
                  <a:srgbClr val="458FCD"/>
                </a:solidFill>
                <a:latin typeface="Ubuntu"/>
                <a:ea typeface="+mn-ea"/>
                <a:cs typeface="Ubuntu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GRC date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‹#›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C8133-AF5C-49AA-B844-F6668C19F3D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1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840" y="3429000"/>
            <a:ext cx="10972800" cy="639762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503151" y="-99145"/>
            <a:ext cx="2540000" cy="1295400"/>
          </a:xfrm>
        </p:spPr>
        <p:txBody>
          <a:bodyPr>
            <a:noAutofit/>
          </a:bodyPr>
          <a:lstStyle>
            <a:lvl1pPr marL="0" indent="0" algn="r">
              <a:buNone/>
              <a:defRPr sz="7200">
                <a:solidFill>
                  <a:srgbClr val="B0D7E3"/>
                </a:solidFill>
              </a:defRPr>
            </a:lvl1pPr>
          </a:lstStyle>
          <a:p>
            <a:pPr lvl="0"/>
            <a:r>
              <a:rPr lang="ga-IE" dirty="0"/>
              <a:t>A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83841" y="4077072"/>
            <a:ext cx="10752667" cy="504676"/>
          </a:xfrm>
        </p:spPr>
        <p:txBody>
          <a:bodyPr>
            <a:noAutofit/>
          </a:bodyPr>
          <a:lstStyle>
            <a:lvl1pPr marL="0" indent="0">
              <a:buNone/>
              <a:defRPr lang="en-GB" sz="3200" kern="1200" baseline="0" dirty="0">
                <a:solidFill>
                  <a:srgbClr val="93A3C7"/>
                </a:solidFill>
                <a:latin typeface="Ubuntu"/>
                <a:ea typeface="+mn-ea"/>
                <a:cs typeface="Ubuntu"/>
              </a:defRPr>
            </a:lvl1pPr>
          </a:lstStyle>
          <a:p>
            <a:pPr lvl="0"/>
            <a:r>
              <a:rPr lang="en-GB" dirty="0"/>
              <a:t>Click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83841" y="4610156"/>
            <a:ext cx="10752667" cy="504676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2800" kern="1200" dirty="0">
                <a:solidFill>
                  <a:srgbClr val="93A3C7"/>
                </a:solidFill>
                <a:latin typeface="Ubuntu"/>
                <a:ea typeface="+mn-ea"/>
                <a:cs typeface="Ubuntu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/>
              <a:t>Click here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83841" y="5142620"/>
            <a:ext cx="10752667" cy="504676"/>
          </a:xfrm>
        </p:spPr>
        <p:txBody>
          <a:bodyPr>
            <a:noAutofit/>
          </a:bodyPr>
          <a:lstStyle>
            <a:lvl1pPr marL="0" indent="0">
              <a:buNone/>
              <a:defRPr lang="en-GB" sz="2400" kern="1200" dirty="0">
                <a:solidFill>
                  <a:srgbClr val="93A3C7"/>
                </a:solidFill>
                <a:latin typeface="Ubuntu"/>
                <a:ea typeface="+mn-ea"/>
                <a:cs typeface="Ubuntu"/>
              </a:defRPr>
            </a:lvl1pPr>
          </a:lstStyle>
          <a:p>
            <a:pPr lvl="0"/>
            <a:r>
              <a:rPr lang="en-GB" dirty="0"/>
              <a:t>Click here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883841" y="5689714"/>
            <a:ext cx="10752667" cy="504676"/>
          </a:xfrm>
        </p:spPr>
        <p:txBody>
          <a:bodyPr>
            <a:noAutofit/>
          </a:bodyPr>
          <a:lstStyle>
            <a:lvl1pPr marL="0" indent="0">
              <a:buNone/>
              <a:defRPr lang="en-GB" sz="2000" kern="1200" baseline="0" dirty="0">
                <a:solidFill>
                  <a:srgbClr val="93A3C7"/>
                </a:solidFill>
                <a:latin typeface="Ubuntu"/>
                <a:ea typeface="+mn-ea"/>
                <a:cs typeface="Ubuntu"/>
              </a:defRPr>
            </a:lvl1pPr>
          </a:lstStyle>
          <a:p>
            <a:pPr lvl="0"/>
            <a:r>
              <a:rPr lang="en-GB" dirty="0"/>
              <a:t>Click here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883841" y="6222178"/>
            <a:ext cx="10752667" cy="504676"/>
          </a:xfrm>
        </p:spPr>
        <p:txBody>
          <a:bodyPr>
            <a:noAutofit/>
          </a:bodyPr>
          <a:lstStyle>
            <a:lvl1pPr marL="0" indent="0">
              <a:buNone/>
              <a:defRPr lang="en-GB" sz="1800" kern="1200" dirty="0">
                <a:solidFill>
                  <a:srgbClr val="93A3C7"/>
                </a:solidFill>
                <a:latin typeface="Ubuntu"/>
                <a:ea typeface="+mn-ea"/>
                <a:cs typeface="Ubuntu"/>
              </a:defRPr>
            </a:lvl1pPr>
          </a:lstStyle>
          <a:p>
            <a:pPr lvl="0"/>
            <a:r>
              <a:rPr lang="en-GB" dirty="0"/>
              <a:t>Click here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83841" y="764704"/>
            <a:ext cx="10752667" cy="504676"/>
          </a:xfrm>
        </p:spPr>
        <p:txBody>
          <a:bodyPr>
            <a:noAutofit/>
          </a:bodyPr>
          <a:lstStyle>
            <a:lvl1pPr marL="0" indent="0">
              <a:buNone/>
              <a:defRPr lang="en-GB" sz="1800" kern="1200" baseline="0" dirty="0">
                <a:solidFill>
                  <a:srgbClr val="93A3C7"/>
                </a:solidFill>
                <a:latin typeface="Ubuntu"/>
                <a:ea typeface="+mn-ea"/>
                <a:cs typeface="Ubuntu"/>
              </a:defRPr>
            </a:lvl1pPr>
          </a:lstStyle>
          <a:p>
            <a:pPr lvl="0"/>
            <a:r>
              <a:rPr lang="en-GB" dirty="0"/>
              <a:t>Click here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883841" y="1297788"/>
            <a:ext cx="10752667" cy="504676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GB" sz="2000" kern="1200" dirty="0">
                <a:solidFill>
                  <a:srgbClr val="93A3C7"/>
                </a:solidFill>
                <a:latin typeface="Ubuntu"/>
                <a:ea typeface="+mn-ea"/>
                <a:cs typeface="Ubuntu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dirty="0"/>
              <a:t>Click here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883841" y="1830252"/>
            <a:ext cx="10752667" cy="504676"/>
          </a:xfrm>
        </p:spPr>
        <p:txBody>
          <a:bodyPr>
            <a:noAutofit/>
          </a:bodyPr>
          <a:lstStyle>
            <a:lvl1pPr marL="0" indent="0">
              <a:buNone/>
              <a:defRPr lang="en-GB" sz="2400" kern="1200" dirty="0">
                <a:solidFill>
                  <a:srgbClr val="93A3C7"/>
                </a:solidFill>
                <a:latin typeface="Ubuntu"/>
                <a:ea typeface="+mn-ea"/>
                <a:cs typeface="Ubuntu"/>
              </a:defRPr>
            </a:lvl1pPr>
          </a:lstStyle>
          <a:p>
            <a:pPr lvl="0"/>
            <a:r>
              <a:rPr lang="en-GB" dirty="0"/>
              <a:t>Click here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883841" y="2377346"/>
            <a:ext cx="10752667" cy="504676"/>
          </a:xfrm>
        </p:spPr>
        <p:txBody>
          <a:bodyPr>
            <a:noAutofit/>
          </a:bodyPr>
          <a:lstStyle>
            <a:lvl1pPr marL="0" indent="0">
              <a:buNone/>
              <a:defRPr lang="en-GB" sz="2800" kern="1200" baseline="0" dirty="0">
                <a:solidFill>
                  <a:srgbClr val="93A3C7"/>
                </a:solidFill>
                <a:latin typeface="Ubuntu"/>
                <a:ea typeface="+mn-ea"/>
                <a:cs typeface="Ubuntu"/>
              </a:defRPr>
            </a:lvl1pPr>
          </a:lstStyle>
          <a:p>
            <a:pPr lvl="0"/>
            <a:r>
              <a:rPr lang="en-GB" dirty="0"/>
              <a:t>Click here</a:t>
            </a:r>
          </a:p>
        </p:txBody>
      </p:sp>
      <p:sp>
        <p:nvSpPr>
          <p:cNvPr id="33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883841" y="2909810"/>
            <a:ext cx="10752667" cy="504676"/>
          </a:xfrm>
        </p:spPr>
        <p:txBody>
          <a:bodyPr>
            <a:noAutofit/>
          </a:bodyPr>
          <a:lstStyle>
            <a:lvl1pPr marL="0" indent="0">
              <a:buNone/>
              <a:defRPr lang="en-GB" sz="3200" kern="1200" dirty="0">
                <a:solidFill>
                  <a:srgbClr val="93A3C7"/>
                </a:solidFill>
                <a:latin typeface="Ubuntu"/>
                <a:ea typeface="+mn-ea"/>
                <a:cs typeface="Ubuntu"/>
              </a:defRPr>
            </a:lvl1pPr>
          </a:lstStyle>
          <a:p>
            <a:pPr lvl="0"/>
            <a:r>
              <a:rPr lang="en-GB" dirty="0"/>
              <a:t>Click here</a:t>
            </a:r>
          </a:p>
        </p:txBody>
      </p:sp>
    </p:spTree>
    <p:extLst>
      <p:ext uri="{BB962C8B-B14F-4D97-AF65-F5344CB8AC3E}">
        <p14:creationId xmlns:p14="http://schemas.microsoft.com/office/powerpoint/2010/main" val="3008397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lin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74134" y="491302"/>
            <a:ext cx="11334044" cy="6397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Outline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134" y="1196752"/>
            <a:ext cx="11334044" cy="4929412"/>
          </a:xfrm>
        </p:spPr>
        <p:txBody>
          <a:bodyPr numCol="1" spcCol="360000">
            <a:normAutofit/>
          </a:bodyPr>
          <a:lstStyle>
            <a:lvl1pPr marL="177800" indent="-177800">
              <a:buFont typeface="Arial" pitchFamily="34" charset="0"/>
              <a:buChar char="•"/>
              <a:defRPr lang="en-US" sz="2800" kern="1200" dirty="0" smtClean="0">
                <a:solidFill>
                  <a:schemeClr val="bg1"/>
                </a:solidFill>
                <a:latin typeface="Ubuntu"/>
                <a:ea typeface="+mn-ea"/>
                <a:cs typeface="Ubuntu"/>
              </a:defRPr>
            </a:lvl1pPr>
          </a:lstStyle>
          <a:p>
            <a:pPr lvl="0"/>
            <a:r>
              <a:rPr lang="en-US" dirty="0"/>
              <a:t>Outline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9503151" y="-99145"/>
            <a:ext cx="2540000" cy="1295400"/>
          </a:xfrm>
        </p:spPr>
        <p:txBody>
          <a:bodyPr>
            <a:noAutofit/>
          </a:bodyPr>
          <a:lstStyle>
            <a:lvl1pPr marL="0" indent="0" algn="r">
              <a:buNone/>
              <a:defRPr sz="7200">
                <a:solidFill>
                  <a:srgbClr val="B0D7E3"/>
                </a:solidFill>
              </a:defRPr>
            </a:lvl1pPr>
          </a:lstStyle>
          <a:p>
            <a:pPr lvl="0"/>
            <a:r>
              <a:rPr lang="ga-IE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65963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B62FF4C-8E8B-44EA-A99D-1FE0474378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2513"/>
            <a:ext cx="7372350" cy="742950"/>
          </a:xfrm>
        </p:spPr>
        <p:txBody>
          <a:bodyPr anchor="ctr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Abadi" panose="020B0604020104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70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79B58-7DDF-48F4-B2D7-82B58764C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4478E24-EEEB-48C2-8BA2-DDAB7766DB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2513"/>
            <a:ext cx="7372350" cy="742950"/>
          </a:xfrm>
        </p:spPr>
        <p:txBody>
          <a:bodyPr anchor="ctr"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badi" panose="020B0604020104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3127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09FEA-8F13-4CAD-B7C4-B5ED80CAA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badi" panose="020B06040201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C2CDB-2B5A-4A11-BE51-883DD3781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622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FB65F-FF07-4748-9514-AA158DD19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8652D-A6D0-40C8-993D-2B2FBFDE4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1F23C8B-2E17-46A4-BEB7-3C859AE6C8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2513"/>
            <a:ext cx="7372350" cy="742950"/>
          </a:xfrm>
        </p:spPr>
        <p:txBody>
          <a:bodyPr anchor="ctr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Abadi" panose="020B0604020104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14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0FBC7-2ECD-4864-B1A0-7DBA97268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badi" panose="020B06040201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6C8890-1BE6-496C-A018-BDA197825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E6401-5201-4474-A897-8605C504A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badi" panose="020B06040201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07358F-6337-4D54-BBD3-C881CE4AF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6509FC9-436A-4E41-A8EB-93FD9E433F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2513"/>
            <a:ext cx="7372350" cy="742950"/>
          </a:xfrm>
        </p:spPr>
        <p:txBody>
          <a:bodyPr anchor="ctr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Abadi" panose="020B0604020104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8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B62FF4C-8E8B-44EA-A99D-1FE0474378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2513"/>
            <a:ext cx="7372350" cy="742950"/>
          </a:xfrm>
        </p:spPr>
        <p:txBody>
          <a:bodyPr anchor="ctr">
            <a:no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Abadi" panose="020B0604020104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224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926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6DE12-C7D0-4F25-AA37-6B026B650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badi" panose="020B06040201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CE2A0-89E8-4CFE-8003-5EFACFFAB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badi" panose="020B0604020104020204" pitchFamily="34" charset="0"/>
              </a:defRPr>
            </a:lvl1pPr>
            <a:lvl2pPr>
              <a:defRPr sz="2800">
                <a:latin typeface="Abadi" panose="020B0604020104020204" pitchFamily="34" charset="0"/>
              </a:defRPr>
            </a:lvl2pPr>
            <a:lvl3pPr>
              <a:defRPr sz="2400">
                <a:latin typeface="Abadi" panose="020B0604020104020204" pitchFamily="34" charset="0"/>
              </a:defRPr>
            </a:lvl3pPr>
            <a:lvl4pPr>
              <a:defRPr sz="2000">
                <a:latin typeface="Abadi" panose="020B0604020104020204" pitchFamily="34" charset="0"/>
              </a:defRPr>
            </a:lvl4pPr>
            <a:lvl5pPr>
              <a:defRPr sz="2000">
                <a:latin typeface="Abadi" panose="020B06040201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408743-4B75-488F-A5D2-2CC735C4F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badi" panose="020B06040201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5D762-47E6-4C8E-B750-877C33008294}"/>
              </a:ext>
            </a:extLst>
          </p:cNvPr>
          <p:cNvSpPr txBox="1"/>
          <p:nvPr userDrawn="1"/>
        </p:nvSpPr>
        <p:spPr>
          <a:xfrm>
            <a:off x="11020425" y="6581001"/>
            <a:ext cx="1171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badi" panose="020B0604020104020204" pitchFamily="34" charset="0"/>
              </a:rPr>
              <a:t>Slide </a:t>
            </a:r>
            <a:fld id="{A33125F1-4D8E-4E54-AF20-3C1C93ABFCCE}" type="slidenum">
              <a:rPr lang="en-GB" sz="1200" smtClean="0">
                <a:latin typeface="Abadi" panose="020B0604020104020204" pitchFamily="34" charset="0"/>
              </a:rPr>
              <a:t>‹#›</a:t>
            </a:fld>
            <a:r>
              <a:rPr lang="en-GB" sz="1200" dirty="0">
                <a:latin typeface="Abadi" panose="020B0604020104020204" pitchFamily="34" charset="0"/>
              </a:rPr>
              <a:t> of 13</a:t>
            </a:r>
          </a:p>
        </p:txBody>
      </p:sp>
    </p:spTree>
    <p:extLst>
      <p:ext uri="{BB962C8B-B14F-4D97-AF65-F5344CB8AC3E}">
        <p14:creationId xmlns:p14="http://schemas.microsoft.com/office/powerpoint/2010/main" val="694618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A98A7-8A1E-4EAD-92E1-C62E8674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badi" panose="020B06040201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A246D0-5CB0-4EA0-AF23-81A2335F3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Abadi" panose="020B06040201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D557C-2DFB-4662-8C95-2E174CF81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Abadi" panose="020B06040201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3E64D-08CE-48A5-8871-D2E0F4A589C5}"/>
              </a:ext>
            </a:extLst>
          </p:cNvPr>
          <p:cNvSpPr txBox="1"/>
          <p:nvPr userDrawn="1"/>
        </p:nvSpPr>
        <p:spPr>
          <a:xfrm>
            <a:off x="11020425" y="6581001"/>
            <a:ext cx="1171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badi" panose="020B0604020104020204" pitchFamily="34" charset="0"/>
              </a:rPr>
              <a:t>Slide </a:t>
            </a:r>
            <a:fld id="{A33125F1-4D8E-4E54-AF20-3C1C93ABFCCE}" type="slidenum">
              <a:rPr lang="en-GB" sz="1200" smtClean="0">
                <a:latin typeface="Abadi" panose="020B0604020104020204" pitchFamily="34" charset="0"/>
              </a:rPr>
              <a:t>‹#›</a:t>
            </a:fld>
            <a:r>
              <a:rPr lang="en-GB" sz="1200" dirty="0">
                <a:latin typeface="Abadi" panose="020B0604020104020204" pitchFamily="34" charset="0"/>
              </a:rPr>
              <a:t> of 13</a:t>
            </a:r>
          </a:p>
        </p:txBody>
      </p:sp>
    </p:spTree>
    <p:extLst>
      <p:ext uri="{BB962C8B-B14F-4D97-AF65-F5344CB8AC3E}">
        <p14:creationId xmlns:p14="http://schemas.microsoft.com/office/powerpoint/2010/main" val="172568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80093F-4BBE-44CA-ABD0-1F0AE2F8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23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4134" y="491302"/>
            <a:ext cx="11334044" cy="6397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134" y="1196752"/>
            <a:ext cx="11334044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75787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‹#›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96722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B0C8133-AF5C-49AA-B844-F6668C19F3DF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89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GRC date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7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400" b="1" i="0" kern="1200">
          <a:solidFill>
            <a:srgbClr val="006B94"/>
          </a:solidFill>
          <a:latin typeface="Ubuntu"/>
          <a:ea typeface="+mj-ea"/>
          <a:cs typeface="Ubuntu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600" kern="1200">
          <a:solidFill>
            <a:srgbClr val="458FCD"/>
          </a:solidFill>
          <a:latin typeface="Ubuntu"/>
          <a:ea typeface="+mn-ea"/>
          <a:cs typeface="Ubuntu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>
              <a:lumMod val="65000"/>
              <a:lumOff val="35000"/>
            </a:schemeClr>
          </a:solidFill>
          <a:latin typeface="Ubuntu Light"/>
          <a:ea typeface="+mn-ea"/>
          <a:cs typeface="Ubuntu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Ubuntu Light"/>
          <a:ea typeface="+mn-ea"/>
          <a:cs typeface="Ubuntu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Ubuntu Light"/>
          <a:ea typeface="+mn-ea"/>
          <a:cs typeface="Ubuntu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>
              <a:lumMod val="65000"/>
              <a:lumOff val="35000"/>
            </a:schemeClr>
          </a:solidFill>
          <a:latin typeface="Ubuntu Light"/>
          <a:ea typeface="+mn-ea"/>
          <a:cs typeface="Ubuntu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200.png"/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12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11" Type="http://schemas.openxmlformats.org/officeDocument/2006/relationships/image" Target="../media/image180.png"/><Relationship Id="rId5" Type="http://schemas.openxmlformats.org/officeDocument/2006/relationships/image" Target="../media/image120.png"/><Relationship Id="rId10" Type="http://schemas.openxmlformats.org/officeDocument/2006/relationships/image" Target="../media/image170.png"/><Relationship Id="rId4" Type="http://schemas.openxmlformats.org/officeDocument/2006/relationships/image" Target="../media/image110.png"/><Relationship Id="rId9" Type="http://schemas.openxmlformats.org/officeDocument/2006/relationships/image" Target="../media/image160.png"/><Relationship Id="rId14" Type="http://schemas.openxmlformats.org/officeDocument/2006/relationships/image" Target="../media/image2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1A82F0-AF32-4A15-A9D9-5F76095046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025" y="3619500"/>
            <a:ext cx="8008172" cy="1551775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GB" sz="4400" dirty="0"/>
              <a:t>Key Fundamentals of AI/ML including challenges and Opportunities for Health Data Community with a use case of </a:t>
            </a:r>
            <a:r>
              <a:rPr lang="en-GB" sz="4400" dirty="0" err="1"/>
              <a:t>DynAIRx</a:t>
            </a:r>
            <a:r>
              <a:rPr lang="en-GB" sz="4400" dirty="0"/>
              <a:t> for Optimising Prescriptions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9E7BFA-EEB7-5D68-FD28-67CAE9582623}"/>
              </a:ext>
            </a:extLst>
          </p:cNvPr>
          <p:cNvSpPr txBox="1">
            <a:spLocks/>
          </p:cNvSpPr>
          <p:nvPr/>
        </p:nvSpPr>
        <p:spPr>
          <a:xfrm>
            <a:off x="681036" y="5523701"/>
            <a:ext cx="7781925" cy="647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IE" sz="2000" dirty="0"/>
              <a:t>Research Fellow (University of Leeds, UK)</a:t>
            </a:r>
          </a:p>
          <a:p>
            <a:pPr>
              <a:spcBef>
                <a:spcPts val="0"/>
              </a:spcBef>
            </a:pPr>
            <a:r>
              <a:rPr lang="en-IE" sz="2000" dirty="0"/>
              <a:t>Contact: a.aslam2@leeds.ac.uk</a:t>
            </a:r>
            <a:endParaRPr lang="en-GB" sz="200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34F2CEE-0E5B-2BDB-4028-79D381BE295A}"/>
              </a:ext>
            </a:extLst>
          </p:cNvPr>
          <p:cNvSpPr txBox="1">
            <a:spLocks/>
          </p:cNvSpPr>
          <p:nvPr/>
        </p:nvSpPr>
        <p:spPr>
          <a:xfrm>
            <a:off x="681036" y="5171276"/>
            <a:ext cx="7781925" cy="352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Dr Asra Aslam</a:t>
            </a:r>
          </a:p>
        </p:txBody>
      </p:sp>
      <p:pic>
        <p:nvPicPr>
          <p:cNvPr id="1028" name="Picture 4" descr="The University of Liverpool – Prestige-AF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864" y="1236611"/>
            <a:ext cx="3125556" cy="79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ogo downloads | University brand | StaffNet | The University of Manchest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6"/>
          <a:stretch/>
        </p:blipFill>
        <p:spPr bwMode="auto">
          <a:xfrm>
            <a:off x="8998776" y="2143264"/>
            <a:ext cx="3124644" cy="103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868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B3A91-3806-4222-9321-35A7169778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711" y="281577"/>
            <a:ext cx="8234082" cy="742950"/>
          </a:xfrm>
        </p:spPr>
        <p:txBody>
          <a:bodyPr/>
          <a:lstStyle/>
          <a:p>
            <a:r>
              <a:rPr lang="en-GB" dirty="0"/>
              <a:t>Challenges and Opportunities of using AI in Health Data Sciences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C151ADC-579D-98A0-1DE7-578A09EC34A0}"/>
              </a:ext>
            </a:extLst>
          </p:cNvPr>
          <p:cNvSpPr/>
          <p:nvPr/>
        </p:nvSpPr>
        <p:spPr>
          <a:xfrm>
            <a:off x="71226" y="1186228"/>
            <a:ext cx="12011556" cy="3634698"/>
          </a:xfrm>
          <a:prstGeom prst="rect">
            <a:avLst/>
          </a:prstGeom>
          <a:solidFill>
            <a:srgbClr val="FF9797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0FFF515-8FEF-113F-A5FF-302959FA45BD}"/>
              </a:ext>
            </a:extLst>
          </p:cNvPr>
          <p:cNvSpPr/>
          <p:nvPr/>
        </p:nvSpPr>
        <p:spPr>
          <a:xfrm>
            <a:off x="118568" y="4963532"/>
            <a:ext cx="12011556" cy="1832741"/>
          </a:xfrm>
          <a:prstGeom prst="rect">
            <a:avLst/>
          </a:prstGeom>
          <a:solidFill>
            <a:srgbClr val="B6DAA2">
              <a:alpha val="2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0C12E9D-6393-CEAD-E415-96107B6EEFDA}"/>
              </a:ext>
            </a:extLst>
          </p:cNvPr>
          <p:cNvGrpSpPr/>
          <p:nvPr/>
        </p:nvGrpSpPr>
        <p:grpSpPr>
          <a:xfrm>
            <a:off x="249579" y="4978387"/>
            <a:ext cx="3146977" cy="1177274"/>
            <a:chOff x="623211" y="1275120"/>
            <a:chExt cx="4237043" cy="117727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4EDC792-E76B-8B30-679C-BFCEE2695EA8}"/>
                </a:ext>
              </a:extLst>
            </p:cNvPr>
            <p:cNvSpPr txBox="1"/>
            <p:nvPr/>
          </p:nvSpPr>
          <p:spPr>
            <a:xfrm>
              <a:off x="623211" y="1275120"/>
              <a:ext cx="33840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Medical Imaging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35291FC-241E-F73A-A3B4-364141FF28BF}"/>
                </a:ext>
              </a:extLst>
            </p:cNvPr>
            <p:cNvSpPr txBox="1"/>
            <p:nvPr/>
          </p:nvSpPr>
          <p:spPr>
            <a:xfrm>
              <a:off x="934365" y="1621397"/>
              <a:ext cx="39258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cancer detection[1] 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tuberculosis detection[2]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covid detection[3]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B3381E0-AD22-6251-6B54-1F59201B345C}"/>
              </a:ext>
            </a:extLst>
          </p:cNvPr>
          <p:cNvGrpSpPr/>
          <p:nvPr/>
        </p:nvGrpSpPr>
        <p:grpSpPr>
          <a:xfrm>
            <a:off x="3126453" y="5001828"/>
            <a:ext cx="3757518" cy="1669716"/>
            <a:chOff x="623211" y="1275120"/>
            <a:chExt cx="3757518" cy="1669716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C220321-394D-405F-5553-61F15E36BADB}"/>
                </a:ext>
              </a:extLst>
            </p:cNvPr>
            <p:cNvSpPr txBox="1"/>
            <p:nvPr/>
          </p:nvSpPr>
          <p:spPr>
            <a:xfrm>
              <a:off x="623211" y="1275120"/>
              <a:ext cx="33840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Public Health Care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01FF7F9-613B-FC69-6E24-C8CFA7B4502E}"/>
                </a:ext>
              </a:extLst>
            </p:cNvPr>
            <p:cNvSpPr txBox="1"/>
            <p:nvPr/>
          </p:nvSpPr>
          <p:spPr>
            <a:xfrm>
              <a:off x="934364" y="1621397"/>
              <a:ext cx="344636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privacy protection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social inequities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bias and discrimination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Examples of deep learning for health informatics [4]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1A3A5-AAA9-32C2-392B-0DAA32B9FB9E}"/>
              </a:ext>
            </a:extLst>
          </p:cNvPr>
          <p:cNvGrpSpPr/>
          <p:nvPr/>
        </p:nvGrpSpPr>
        <p:grpSpPr>
          <a:xfrm>
            <a:off x="6422666" y="4986300"/>
            <a:ext cx="3251349" cy="1546744"/>
            <a:chOff x="623211" y="1275120"/>
            <a:chExt cx="3251349" cy="1546744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FD6FE90-9089-0F33-EBDE-50D1F1FCB6BC}"/>
                </a:ext>
              </a:extLst>
            </p:cNvPr>
            <p:cNvSpPr txBox="1"/>
            <p:nvPr/>
          </p:nvSpPr>
          <p:spPr>
            <a:xfrm>
              <a:off x="623211" y="1275120"/>
              <a:ext cx="325134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Retinal Disease Classification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9427EA7-67B2-D7CB-E84F-D57C67E627D1}"/>
                </a:ext>
              </a:extLst>
            </p:cNvPr>
            <p:cNvSpPr txBox="1"/>
            <p:nvPr/>
          </p:nvSpPr>
          <p:spPr>
            <a:xfrm>
              <a:off x="1084516" y="1990867"/>
              <a:ext cx="21586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ConvNet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 [5]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Transformer [6]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SVM [7]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E4BFE3C-7520-D678-3014-1F6C8F6A2856}"/>
              </a:ext>
            </a:extLst>
          </p:cNvPr>
          <p:cNvGrpSpPr/>
          <p:nvPr/>
        </p:nvGrpSpPr>
        <p:grpSpPr>
          <a:xfrm>
            <a:off x="9117239" y="4986300"/>
            <a:ext cx="3074761" cy="1177274"/>
            <a:chOff x="623211" y="1275120"/>
            <a:chExt cx="3360260" cy="1177274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CA45881-B1C4-11F3-4F20-F42D29F01479}"/>
                </a:ext>
              </a:extLst>
            </p:cNvPr>
            <p:cNvSpPr txBox="1"/>
            <p:nvPr/>
          </p:nvSpPr>
          <p:spPr>
            <a:xfrm>
              <a:off x="623211" y="1275120"/>
              <a:ext cx="336026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Heart Disease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13EB48A-F04D-D216-F19D-2AF438029973}"/>
                </a:ext>
              </a:extLst>
            </p:cNvPr>
            <p:cNvSpPr txBox="1"/>
            <p:nvPr/>
          </p:nvSpPr>
          <p:spPr>
            <a:xfrm>
              <a:off x="719165" y="1621397"/>
              <a:ext cx="32643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heart disease diagnosis [8]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risk evaluation, procedural evaluation and planning [9]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CE1D33F-0706-802F-EE2C-301C637F0349}"/>
              </a:ext>
            </a:extLst>
          </p:cNvPr>
          <p:cNvGrpSpPr/>
          <p:nvPr/>
        </p:nvGrpSpPr>
        <p:grpSpPr>
          <a:xfrm>
            <a:off x="5658581" y="1567257"/>
            <a:ext cx="3384014" cy="1028131"/>
            <a:chOff x="424427" y="1343649"/>
            <a:chExt cx="3384014" cy="102813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440E49C-37CF-5B05-FE27-EDBAC28D5CED}"/>
                </a:ext>
              </a:extLst>
            </p:cNvPr>
            <p:cNvSpPr/>
            <p:nvPr/>
          </p:nvSpPr>
          <p:spPr>
            <a:xfrm>
              <a:off x="457511" y="1343649"/>
              <a:ext cx="2753336" cy="1028131"/>
            </a:xfrm>
            <a:prstGeom prst="rect">
              <a:avLst/>
            </a:prstGeom>
            <a:solidFill>
              <a:srgbClr val="949494">
                <a:alpha val="3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17D0B7D-F6DF-71F3-F99A-930983C5F4E7}"/>
                </a:ext>
              </a:extLst>
            </p:cNvPr>
            <p:cNvSpPr txBox="1"/>
            <p:nvPr/>
          </p:nvSpPr>
          <p:spPr>
            <a:xfrm>
              <a:off x="424427" y="1427405"/>
              <a:ext cx="338401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200" dirty="0">
                  <a:latin typeface="Abadi" panose="020B0604020104020204" pitchFamily="34" charset="0"/>
                </a:rPr>
                <a:t>Accountability and Responsibility</a:t>
              </a:r>
              <a:endParaRPr lang="en-GB" sz="2200" dirty="0">
                <a:solidFill>
                  <a:prstClr val="black"/>
                </a:solidFill>
                <a:latin typeface="Abadi" panose="020B060402010402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6AF50AA-5ED0-2F48-C1A8-B0CEC7C38986}"/>
              </a:ext>
            </a:extLst>
          </p:cNvPr>
          <p:cNvGrpSpPr/>
          <p:nvPr/>
        </p:nvGrpSpPr>
        <p:grpSpPr>
          <a:xfrm>
            <a:off x="2067199" y="2193233"/>
            <a:ext cx="1571276" cy="652761"/>
            <a:chOff x="253870" y="1343649"/>
            <a:chExt cx="1525993" cy="652761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42DDD02-14E0-141D-0119-4A9B9B7C550E}"/>
                </a:ext>
              </a:extLst>
            </p:cNvPr>
            <p:cNvSpPr/>
            <p:nvPr/>
          </p:nvSpPr>
          <p:spPr>
            <a:xfrm>
              <a:off x="253870" y="1343649"/>
              <a:ext cx="1525993" cy="652761"/>
            </a:xfrm>
            <a:prstGeom prst="rect">
              <a:avLst/>
            </a:prstGeom>
            <a:solidFill>
              <a:srgbClr val="949494">
                <a:alpha val="3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C812077-5FC6-FEAA-F418-1417921B77D2}"/>
                </a:ext>
              </a:extLst>
            </p:cNvPr>
            <p:cNvSpPr txBox="1"/>
            <p:nvPr/>
          </p:nvSpPr>
          <p:spPr>
            <a:xfrm>
              <a:off x="396013" y="1454585"/>
              <a:ext cx="13554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Trust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237B71E-C4DB-1952-1B4A-E37B019374C5}"/>
              </a:ext>
            </a:extLst>
          </p:cNvPr>
          <p:cNvGrpSpPr/>
          <p:nvPr/>
        </p:nvGrpSpPr>
        <p:grpSpPr>
          <a:xfrm>
            <a:off x="4895247" y="3806753"/>
            <a:ext cx="4127820" cy="652761"/>
            <a:chOff x="253868" y="1343649"/>
            <a:chExt cx="4127820" cy="65276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F6A3AB0-3FB1-7A72-AB7D-C78CBADBF95D}"/>
                </a:ext>
              </a:extLst>
            </p:cNvPr>
            <p:cNvSpPr/>
            <p:nvPr/>
          </p:nvSpPr>
          <p:spPr>
            <a:xfrm>
              <a:off x="253868" y="1343649"/>
              <a:ext cx="3696281" cy="652761"/>
            </a:xfrm>
            <a:prstGeom prst="rect">
              <a:avLst/>
            </a:prstGeom>
            <a:solidFill>
              <a:srgbClr val="949494">
                <a:alpha val="3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4BB7249-7FD5-506E-9A94-4C708AF11DB0}"/>
                </a:ext>
              </a:extLst>
            </p:cNvPr>
            <p:cNvSpPr txBox="1"/>
            <p:nvPr/>
          </p:nvSpPr>
          <p:spPr>
            <a:xfrm>
              <a:off x="383287" y="1427777"/>
              <a:ext cx="39984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GB" sz="2200" dirty="0">
                  <a:latin typeface="Abadi" panose="020B0604020104020204" pitchFamily="34" charset="0"/>
                </a:rPr>
                <a:t>Risk for security breaches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5E27885-FED3-E62C-3C94-B02A807D76A7}"/>
              </a:ext>
            </a:extLst>
          </p:cNvPr>
          <p:cNvGrpSpPr/>
          <p:nvPr/>
        </p:nvGrpSpPr>
        <p:grpSpPr>
          <a:xfrm>
            <a:off x="4048124" y="2780544"/>
            <a:ext cx="3456546" cy="624673"/>
            <a:chOff x="253868" y="1343649"/>
            <a:chExt cx="3456546" cy="624673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85FC011-E399-C44B-B58B-2D371E12C1C2}"/>
                </a:ext>
              </a:extLst>
            </p:cNvPr>
            <p:cNvSpPr/>
            <p:nvPr/>
          </p:nvSpPr>
          <p:spPr>
            <a:xfrm>
              <a:off x="253868" y="1343649"/>
              <a:ext cx="3379273" cy="624673"/>
            </a:xfrm>
            <a:prstGeom prst="rect">
              <a:avLst/>
            </a:prstGeom>
            <a:solidFill>
              <a:srgbClr val="949494">
                <a:alpha val="3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5CF6D14-BB10-5EF5-3EB8-04D3B1AAF7FD}"/>
                </a:ext>
              </a:extLst>
            </p:cNvPr>
            <p:cNvSpPr txBox="1"/>
            <p:nvPr/>
          </p:nvSpPr>
          <p:spPr>
            <a:xfrm>
              <a:off x="326400" y="1456137"/>
              <a:ext cx="33840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GB" sz="2200" dirty="0">
                  <a:latin typeface="Abadi" panose="020B0604020104020204" pitchFamily="34" charset="0"/>
                </a:rPr>
                <a:t>Bias and discrimination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3BA6332-C06D-AE09-7710-6813BC4758BE}"/>
              </a:ext>
            </a:extLst>
          </p:cNvPr>
          <p:cNvGrpSpPr/>
          <p:nvPr/>
        </p:nvGrpSpPr>
        <p:grpSpPr>
          <a:xfrm>
            <a:off x="2551476" y="1259008"/>
            <a:ext cx="3430675" cy="652761"/>
            <a:chOff x="253869" y="1343649"/>
            <a:chExt cx="3430675" cy="65276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B259EA9-A1DA-AA94-A3AF-675697D17C5E}"/>
                </a:ext>
              </a:extLst>
            </p:cNvPr>
            <p:cNvSpPr/>
            <p:nvPr/>
          </p:nvSpPr>
          <p:spPr>
            <a:xfrm>
              <a:off x="253869" y="1343649"/>
              <a:ext cx="2956978" cy="652761"/>
            </a:xfrm>
            <a:prstGeom prst="rect">
              <a:avLst/>
            </a:prstGeom>
            <a:solidFill>
              <a:srgbClr val="949494">
                <a:alpha val="3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C6F9EF2F-EF41-9C31-F0F6-E6B48FADAFEA}"/>
                </a:ext>
              </a:extLst>
            </p:cNvPr>
            <p:cNvSpPr txBox="1"/>
            <p:nvPr/>
          </p:nvSpPr>
          <p:spPr>
            <a:xfrm>
              <a:off x="300530" y="1428747"/>
              <a:ext cx="33840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200" dirty="0">
                  <a:latin typeface="Abadi" panose="020B0604020104020204" pitchFamily="34" charset="0"/>
                </a:rPr>
                <a:t>Lack of quality data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214BA6B-C409-EE90-F9BC-842FBFF8B98E}"/>
              </a:ext>
            </a:extLst>
          </p:cNvPr>
          <p:cNvGrpSpPr/>
          <p:nvPr/>
        </p:nvGrpSpPr>
        <p:grpSpPr>
          <a:xfrm>
            <a:off x="216818" y="3146240"/>
            <a:ext cx="3007885" cy="1395514"/>
            <a:chOff x="253868" y="1343649"/>
            <a:chExt cx="3007885" cy="1395514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BAE4C6A-DB9F-E0D5-0C41-ED00D3C824F8}"/>
                </a:ext>
              </a:extLst>
            </p:cNvPr>
            <p:cNvSpPr/>
            <p:nvPr/>
          </p:nvSpPr>
          <p:spPr>
            <a:xfrm>
              <a:off x="253868" y="1343649"/>
              <a:ext cx="2923153" cy="1395514"/>
            </a:xfrm>
            <a:prstGeom prst="rect">
              <a:avLst/>
            </a:prstGeom>
            <a:solidFill>
              <a:srgbClr val="949494">
                <a:alpha val="3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490B8CF-BC8F-2931-FDF8-4652382A8775}"/>
                </a:ext>
              </a:extLst>
            </p:cNvPr>
            <p:cNvSpPr txBox="1"/>
            <p:nvPr/>
          </p:nvSpPr>
          <p:spPr>
            <a:xfrm>
              <a:off x="304775" y="1380385"/>
              <a:ext cx="295697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badi" panose="020B0604020104020204" pitchFamily="34" charset="0"/>
                </a:rPr>
                <a:t>Misuse and abuse of AI technologies could threaten patients’ safety and privacy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4C7F793-D720-972B-B7E8-0E913A0F3C63}"/>
              </a:ext>
            </a:extLst>
          </p:cNvPr>
          <p:cNvGrpSpPr/>
          <p:nvPr/>
        </p:nvGrpSpPr>
        <p:grpSpPr>
          <a:xfrm>
            <a:off x="249004" y="1426622"/>
            <a:ext cx="1553450" cy="652761"/>
            <a:chOff x="253869" y="1343649"/>
            <a:chExt cx="1553450" cy="65276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F436758-6E5C-DE73-0FC0-4FBCEA749B25}"/>
                </a:ext>
              </a:extLst>
            </p:cNvPr>
            <p:cNvSpPr/>
            <p:nvPr/>
          </p:nvSpPr>
          <p:spPr>
            <a:xfrm>
              <a:off x="253869" y="1343649"/>
              <a:ext cx="1553450" cy="652761"/>
            </a:xfrm>
            <a:prstGeom prst="rect">
              <a:avLst/>
            </a:prstGeom>
            <a:solidFill>
              <a:srgbClr val="949494">
                <a:alpha val="29804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DA6A5EB-D3B3-FBE6-503A-E8CE973EDD86}"/>
                </a:ext>
              </a:extLst>
            </p:cNvPr>
            <p:cNvSpPr txBox="1"/>
            <p:nvPr/>
          </p:nvSpPr>
          <p:spPr>
            <a:xfrm>
              <a:off x="253869" y="1427184"/>
              <a:ext cx="13828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Privacy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C64B84D-8728-45A8-4994-90CF7C01B749}"/>
              </a:ext>
            </a:extLst>
          </p:cNvPr>
          <p:cNvGrpSpPr/>
          <p:nvPr/>
        </p:nvGrpSpPr>
        <p:grpSpPr>
          <a:xfrm>
            <a:off x="8611283" y="1254421"/>
            <a:ext cx="3379860" cy="1015663"/>
            <a:chOff x="253869" y="1340066"/>
            <a:chExt cx="3379860" cy="1015663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FD8AB965-397F-C244-E61D-444B96A26085}"/>
                </a:ext>
              </a:extLst>
            </p:cNvPr>
            <p:cNvSpPr/>
            <p:nvPr/>
          </p:nvSpPr>
          <p:spPr>
            <a:xfrm>
              <a:off x="253869" y="1343649"/>
              <a:ext cx="3350930" cy="1009457"/>
            </a:xfrm>
            <a:prstGeom prst="rect">
              <a:avLst/>
            </a:prstGeom>
            <a:solidFill>
              <a:srgbClr val="949494">
                <a:alpha val="3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EB2EA3A-228D-3B9E-A581-3B3BE50EEC68}"/>
                </a:ext>
              </a:extLst>
            </p:cNvPr>
            <p:cNvSpPr txBox="1"/>
            <p:nvPr/>
          </p:nvSpPr>
          <p:spPr>
            <a:xfrm>
              <a:off x="254456" y="1340066"/>
              <a:ext cx="33792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000" dirty="0">
                  <a:latin typeface="Abadi" panose="020B0604020104020204" pitchFamily="34" charset="0"/>
                </a:rPr>
                <a:t>Expensive Data Collection, requires classification by experts of medical field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270D92A-9EA1-A1E1-8282-36485194E468}"/>
              </a:ext>
            </a:extLst>
          </p:cNvPr>
          <p:cNvGrpSpPr/>
          <p:nvPr/>
        </p:nvGrpSpPr>
        <p:grpSpPr>
          <a:xfrm>
            <a:off x="8826617" y="3092880"/>
            <a:ext cx="3148565" cy="1585206"/>
            <a:chOff x="37431" y="1343649"/>
            <a:chExt cx="3148565" cy="1585206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65FCBC2-7D9B-2BB5-0FE3-BD45683F3EEA}"/>
                </a:ext>
              </a:extLst>
            </p:cNvPr>
            <p:cNvSpPr/>
            <p:nvPr/>
          </p:nvSpPr>
          <p:spPr>
            <a:xfrm>
              <a:off x="253868" y="1343649"/>
              <a:ext cx="2931271" cy="1585206"/>
            </a:xfrm>
            <a:prstGeom prst="rect">
              <a:avLst/>
            </a:prstGeom>
            <a:solidFill>
              <a:srgbClr val="949494">
                <a:alpha val="30000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FA855A8-9F07-B0D4-51D1-8357120F5071}"/>
                </a:ext>
              </a:extLst>
            </p:cNvPr>
            <p:cNvSpPr txBox="1"/>
            <p:nvPr/>
          </p:nvSpPr>
          <p:spPr>
            <a:xfrm>
              <a:off x="37431" y="1424947"/>
              <a:ext cx="314856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en-GB" dirty="0">
                  <a:latin typeface="Abadi" panose="020B0604020104020204" pitchFamily="34" charset="0"/>
                </a:rPr>
                <a:t>Public Health and Healthcare demand the highest standards of technical quality, ethics, transparency and fairness.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031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B3A91-3806-4222-9321-35A7169778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866" y="173509"/>
            <a:ext cx="7372350" cy="742950"/>
          </a:xfrm>
        </p:spPr>
        <p:txBody>
          <a:bodyPr/>
          <a:lstStyle/>
          <a:p>
            <a:r>
              <a:rPr lang="en-GB" dirty="0"/>
              <a:t>TG-CNN for </a:t>
            </a:r>
            <a:r>
              <a:rPr lang="en-GB" dirty="0" err="1"/>
              <a:t>DynAIRx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91A83-32CE-475C-BBFB-5AA7BFA6ECA2}"/>
              </a:ext>
            </a:extLst>
          </p:cNvPr>
          <p:cNvSpPr txBox="1"/>
          <p:nvPr/>
        </p:nvSpPr>
        <p:spPr>
          <a:xfrm>
            <a:off x="620866" y="1359956"/>
            <a:ext cx="1095026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latin typeface="Abadi" panose="020B0604020104020204" pitchFamily="34" charset="0"/>
              </a:rPr>
              <a:t>Problem Statement: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Can AI be used to support </a:t>
            </a:r>
            <a:r>
              <a:rPr lang="en-GB" dirty="0">
                <a:solidFill>
                  <a:srgbClr val="0070C0"/>
                </a:solidFill>
                <a:latin typeface="Abadi" panose="020B0604020104020204" pitchFamily="34" charset="0"/>
              </a:rPr>
              <a:t>structured medication reviews</a:t>
            </a:r>
            <a:r>
              <a:rPr lang="en-GB" dirty="0">
                <a:latin typeface="Abadi" panose="020B0604020104020204" pitchFamily="34" charset="0"/>
              </a:rPr>
              <a:t>, optimising prescriptions for patients with multimorbidity?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200" dirty="0">
              <a:latin typeface="Abadi" panose="020B0604020104020204" pitchFamily="34" charset="0"/>
            </a:endParaRPr>
          </a:p>
          <a:p>
            <a:r>
              <a:rPr lang="en-GB" sz="2200" dirty="0">
                <a:latin typeface="Abadi" panose="020B0604020104020204" pitchFamily="34" charset="0"/>
              </a:rPr>
              <a:t>Methodology: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Graph neural networks used for predicting mortality/hospitalisation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  <a:latin typeface="Abadi" panose="020B0604020104020204" pitchFamily="34" charset="0"/>
              </a:rPr>
              <a:t>Temporal graph neural networks </a:t>
            </a:r>
            <a:r>
              <a:rPr lang="en-GB" dirty="0">
                <a:latin typeface="Abadi" panose="020B0604020104020204" pitchFamily="34" charset="0"/>
              </a:rPr>
              <a:t>to incorporate elapsed time between health events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Use the model weights above to derive </a:t>
            </a:r>
            <a:r>
              <a:rPr lang="en-GB" dirty="0">
                <a:solidFill>
                  <a:srgbClr val="00B050"/>
                </a:solidFill>
                <a:latin typeface="Abadi" panose="020B0604020104020204" pitchFamily="34" charset="0"/>
              </a:rPr>
              <a:t>hypotheses </a:t>
            </a:r>
            <a:r>
              <a:rPr lang="en-GB" dirty="0">
                <a:latin typeface="Abadi" panose="020B0604020104020204" pitchFamily="34" charset="0"/>
              </a:rPr>
              <a:t>on sequences of events that lead to poor patient outcomes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  <a:latin typeface="Abadi" panose="020B0604020104020204" pitchFamily="34" charset="0"/>
              </a:rPr>
              <a:t>Causal modelling </a:t>
            </a:r>
            <a:r>
              <a:rPr lang="en-GB" dirty="0">
                <a:latin typeface="Abadi" panose="020B0604020104020204" pitchFamily="34" charset="0"/>
              </a:rPr>
              <a:t>using both clinical and AI-based features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Visualise risk in GP-facing </a:t>
            </a:r>
            <a:r>
              <a:rPr lang="en-GB" dirty="0">
                <a:solidFill>
                  <a:srgbClr val="FF0000"/>
                </a:solidFill>
                <a:latin typeface="Abadi" panose="020B0604020104020204" pitchFamily="34" charset="0"/>
              </a:rPr>
              <a:t>dashboards </a:t>
            </a:r>
            <a:r>
              <a:rPr lang="en-GB" dirty="0">
                <a:latin typeface="Abadi" panose="020B0604020104020204" pitchFamily="34" charset="0"/>
              </a:rPr>
              <a:t>to help plan/run structured medication reviews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200" dirty="0">
              <a:latin typeface="Abadi" panose="020B0604020104020204" pitchFamily="34" charset="0"/>
            </a:endParaRPr>
          </a:p>
          <a:p>
            <a:r>
              <a:rPr lang="en-GB" sz="2200" dirty="0">
                <a:latin typeface="Abadi" panose="020B0604020104020204" pitchFamily="34" charset="0"/>
              </a:rPr>
              <a:t>Dataset: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Abadi" panose="020B0604020104020204" pitchFamily="34" charset="0"/>
              </a:rPr>
              <a:t>CPRD</a:t>
            </a:r>
            <a:r>
              <a:rPr lang="en-GB" dirty="0">
                <a:latin typeface="Abadi" panose="020B0604020104020204" pitchFamily="34" charset="0"/>
              </a:rPr>
              <a:t> (presently)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200" dirty="0">
              <a:latin typeface="Abadi" panose="020B0604020104020204" pitchFamily="34" charset="0"/>
            </a:endParaRPr>
          </a:p>
          <a:p>
            <a:r>
              <a:rPr lang="en-GB" sz="2200" dirty="0">
                <a:latin typeface="Abadi" panose="020B0604020104020204" pitchFamily="34" charset="0"/>
              </a:rPr>
              <a:t>Expected Deliverables: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Models to predict adverse events (e.g. falls, death)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>
                <a:latin typeface="Abadi" panose="020B0604020104020204" pitchFamily="34" charset="0"/>
              </a:rPr>
              <a:t>Hypotheses regarding Causality</a:t>
            </a:r>
            <a:endParaRPr lang="en-GB" sz="22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597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72FB40-2F5C-461E-17DB-C2C4B5D63E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991" y="193707"/>
            <a:ext cx="7372350" cy="742950"/>
          </a:xfrm>
        </p:spPr>
        <p:txBody>
          <a:bodyPr/>
          <a:lstStyle/>
          <a:p>
            <a:r>
              <a:rPr lang="en-GB" dirty="0"/>
              <a:t>TG-CNN for </a:t>
            </a:r>
            <a:r>
              <a:rPr lang="en-GB" dirty="0" err="1"/>
              <a:t>DynAIRx</a:t>
            </a:r>
            <a:endParaRPr lang="en-GB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4F4B669-9E30-6BEC-C66F-72AC403BBD82}"/>
              </a:ext>
            </a:extLst>
          </p:cNvPr>
          <p:cNvSpPr/>
          <p:nvPr/>
        </p:nvSpPr>
        <p:spPr>
          <a:xfrm>
            <a:off x="480749" y="2328211"/>
            <a:ext cx="1257352" cy="594478"/>
          </a:xfrm>
          <a:prstGeom prst="roundRect">
            <a:avLst/>
          </a:prstGeom>
          <a:solidFill>
            <a:srgbClr val="A5B592"/>
          </a:solidFill>
          <a:ln w="12700" cap="flat" cmpd="sng" algn="ctr">
            <a:solidFill>
              <a:srgbClr val="A5B592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SNOMED Code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E1FD3C-A14B-6DC7-72DE-28A5A7CBF9AE}"/>
              </a:ext>
            </a:extLst>
          </p:cNvPr>
          <p:cNvSpPr/>
          <p:nvPr/>
        </p:nvSpPr>
        <p:spPr>
          <a:xfrm>
            <a:off x="2614138" y="2319367"/>
            <a:ext cx="1269715" cy="603322"/>
          </a:xfrm>
          <a:prstGeom prst="roundRect">
            <a:avLst/>
          </a:prstGeom>
          <a:solidFill>
            <a:srgbClr val="A5B592"/>
          </a:solidFill>
          <a:ln w="12700" cap="flat" cmpd="sng" algn="ctr">
            <a:solidFill>
              <a:srgbClr val="A5B592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SNOMED Code 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DE8C0C-B4B9-FC95-240B-B8E3C412E7D2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 flipV="1">
            <a:off x="1738101" y="2621028"/>
            <a:ext cx="876037" cy="4422"/>
          </a:xfrm>
          <a:prstGeom prst="straightConnector1">
            <a:avLst/>
          </a:prstGeom>
          <a:noFill/>
          <a:ln w="19050" cap="flat" cmpd="sng" algn="ctr">
            <a:solidFill>
              <a:srgbClr val="E7BC29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5B3139EB-570C-AE67-A906-E2A60A3F6B38}"/>
              </a:ext>
            </a:extLst>
          </p:cNvPr>
          <p:cNvCxnSpPr>
            <a:cxnSpLocks/>
            <a:stCxn id="5" idx="0"/>
            <a:endCxn id="3" idx="0"/>
          </p:cNvCxnSpPr>
          <p:nvPr/>
        </p:nvCxnSpPr>
        <p:spPr>
          <a:xfrm rot="16200000" flipH="1" flipV="1">
            <a:off x="3216610" y="206602"/>
            <a:ext cx="14423" cy="4228794"/>
          </a:xfrm>
          <a:prstGeom prst="curvedConnector3">
            <a:avLst>
              <a:gd name="adj1" fmla="val -1584968"/>
            </a:avLst>
          </a:prstGeom>
          <a:noFill/>
          <a:ln w="19050" cap="flat" cmpd="sng" algn="ctr">
            <a:solidFill>
              <a:srgbClr val="E7BC29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B6486B8-A4C6-9DB1-E21B-878BC77B326E}"/>
              </a:ext>
            </a:extLst>
          </p:cNvPr>
          <p:cNvSpPr txBox="1"/>
          <p:nvPr/>
        </p:nvSpPr>
        <p:spPr>
          <a:xfrm>
            <a:off x="1849294" y="2296114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cs typeface="Calibri" panose="020F0502020204030204" pitchFamily="34" charset="0"/>
              </a:rPr>
              <a:t>1 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264F4D-A7E2-B713-C283-D22FDAA15F29}"/>
              </a:ext>
            </a:extLst>
          </p:cNvPr>
          <p:cNvSpPr txBox="1"/>
          <p:nvPr/>
        </p:nvSpPr>
        <p:spPr>
          <a:xfrm>
            <a:off x="3274253" y="178156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prstClr val="black"/>
                </a:solidFill>
                <a:cs typeface="Calibri" panose="020F0502020204030204" pitchFamily="34" charset="0"/>
              </a:rPr>
              <a:t>8 days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87BF40-FCC8-BC5A-6AC9-710499691BEB}"/>
                  </a:ext>
                </a:extLst>
              </p:cNvPr>
              <p:cNvSpPr txBox="1"/>
              <p:nvPr/>
            </p:nvSpPr>
            <p:spPr>
              <a:xfrm>
                <a:off x="1538259" y="2670317"/>
                <a:ext cx="1219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1" smtClean="0">
                          <a:solidFill>
                            <a:srgbClr val="F0D57A"/>
                          </a:solidFill>
                          <a:latin typeface="Cambria Math" panose="02040503050406030204" pitchFamily="18" charset="0"/>
                        </a:rPr>
                        <m:t>𝑬𝒅𝒈𝒆</m:t>
                      </m:r>
                      <m:r>
                        <a:rPr lang="en-GB" sz="1600" b="1" i="1" smtClean="0">
                          <a:solidFill>
                            <a:srgbClr val="F0D57A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GB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GB" sz="1600" b="1" dirty="0">
                  <a:solidFill>
                    <a:srgbClr val="F0D57A"/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987BF40-FCC8-BC5A-6AC9-710499691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8259" y="2670317"/>
                <a:ext cx="1219200" cy="338554"/>
              </a:xfrm>
              <a:prstGeom prst="rect">
                <a:avLst/>
              </a:prstGeom>
              <a:blipFill>
                <a:blip r:embed="rId2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DCD2AE-4AF6-A39B-A0A0-EA599A768261}"/>
                  </a:ext>
                </a:extLst>
              </p:cNvPr>
              <p:cNvSpPr txBox="1"/>
              <p:nvPr/>
            </p:nvSpPr>
            <p:spPr>
              <a:xfrm>
                <a:off x="235311" y="2887519"/>
                <a:ext cx="1219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1" smtClean="0">
                          <a:solidFill>
                            <a:srgbClr val="A5B592"/>
                          </a:solidFill>
                          <a:latin typeface="Cambria Math" panose="02040503050406030204" pitchFamily="18" charset="0"/>
                        </a:rPr>
                        <m:t>𝑵𝒐𝒅𝒆</m:t>
                      </m:r>
                    </m:oMath>
                  </m:oMathPara>
                </a14:m>
                <a:endParaRPr lang="en-GB" sz="1600" b="1" dirty="0">
                  <a:solidFill>
                    <a:srgbClr val="A5B592"/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DCD2AE-4AF6-A39B-A0A0-EA599A768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11" y="2887519"/>
                <a:ext cx="1219200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AC7BB014-1BD6-7542-1A1D-2CEC359DEDB7}"/>
              </a:ext>
            </a:extLst>
          </p:cNvPr>
          <p:cNvGrpSpPr/>
          <p:nvPr/>
        </p:nvGrpSpPr>
        <p:grpSpPr>
          <a:xfrm>
            <a:off x="9723073" y="1950840"/>
            <a:ext cx="999113" cy="1027212"/>
            <a:chOff x="7426248" y="855416"/>
            <a:chExt cx="999113" cy="102721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3ECF6FF-66C4-9674-D99F-3A6208E4FBC3}"/>
                </a:ext>
              </a:extLst>
            </p:cNvPr>
            <p:cNvGrpSpPr/>
            <p:nvPr/>
          </p:nvGrpSpPr>
          <p:grpSpPr>
            <a:xfrm>
              <a:off x="7426248" y="855416"/>
              <a:ext cx="999113" cy="990603"/>
              <a:chOff x="8437715" y="4655794"/>
              <a:chExt cx="999113" cy="990603"/>
            </a:xfrm>
            <a:solidFill>
              <a:srgbClr val="A5B592">
                <a:lumMod val="75000"/>
              </a:srgbClr>
            </a:solidFill>
          </p:grpSpPr>
          <p:sp>
            <p:nvSpPr>
              <p:cNvPr id="20" name="Cube 19">
                <a:extLst>
                  <a:ext uri="{FF2B5EF4-FFF2-40B4-BE49-F238E27FC236}">
                    <a16:creationId xmlns:a16="http://schemas.microsoft.com/office/drawing/2014/main" id="{150FB701-2906-C101-711D-FCE2DB8EC1E8}"/>
                  </a:ext>
                </a:extLst>
              </p:cNvPr>
              <p:cNvSpPr/>
              <p:nvPr/>
            </p:nvSpPr>
            <p:spPr>
              <a:xfrm>
                <a:off x="8437715" y="5341597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3554174B-AD5C-A9B3-D594-4F84EB3481FC}"/>
                  </a:ext>
                </a:extLst>
              </p:cNvPr>
              <p:cNvSpPr/>
              <p:nvPr/>
            </p:nvSpPr>
            <p:spPr>
              <a:xfrm>
                <a:off x="8670951" y="5341597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76131150-7A0B-BE02-EA92-1237026D27B5}"/>
                  </a:ext>
                </a:extLst>
              </p:cNvPr>
              <p:cNvSpPr/>
              <p:nvPr/>
            </p:nvSpPr>
            <p:spPr>
              <a:xfrm>
                <a:off x="8889520" y="5341597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BCFDCA85-4AE9-D7E9-C878-A25C92098A34}"/>
                  </a:ext>
                </a:extLst>
              </p:cNvPr>
              <p:cNvSpPr/>
              <p:nvPr/>
            </p:nvSpPr>
            <p:spPr>
              <a:xfrm>
                <a:off x="9122756" y="5341597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9E7CC90E-5F39-92A9-2CFA-AC8359D86CDD}"/>
                  </a:ext>
                </a:extLst>
              </p:cNvPr>
              <p:cNvSpPr/>
              <p:nvPr/>
            </p:nvSpPr>
            <p:spPr>
              <a:xfrm>
                <a:off x="8437715" y="5112996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269A62FE-9086-96A0-6B46-77B01156970C}"/>
                  </a:ext>
                </a:extLst>
              </p:cNvPr>
              <p:cNvSpPr/>
              <p:nvPr/>
            </p:nvSpPr>
            <p:spPr>
              <a:xfrm>
                <a:off x="8668001" y="5112996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6" name="Cube 25">
                <a:extLst>
                  <a:ext uri="{FF2B5EF4-FFF2-40B4-BE49-F238E27FC236}">
                    <a16:creationId xmlns:a16="http://schemas.microsoft.com/office/drawing/2014/main" id="{4293C981-1B59-D8B2-7A36-716DE64C88E3}"/>
                  </a:ext>
                </a:extLst>
              </p:cNvPr>
              <p:cNvSpPr/>
              <p:nvPr/>
            </p:nvSpPr>
            <p:spPr>
              <a:xfrm>
                <a:off x="8892218" y="5112996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id="{7A2899AF-B8EA-CF0D-F84F-AC7AE043FAD4}"/>
                  </a:ext>
                </a:extLst>
              </p:cNvPr>
              <p:cNvSpPr/>
              <p:nvPr/>
            </p:nvSpPr>
            <p:spPr>
              <a:xfrm>
                <a:off x="9122756" y="5112996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506FB1A3-9F64-471A-EE6A-8B5CB2AC8334}"/>
                  </a:ext>
                </a:extLst>
              </p:cNvPr>
              <p:cNvSpPr/>
              <p:nvPr/>
            </p:nvSpPr>
            <p:spPr>
              <a:xfrm>
                <a:off x="8437715" y="4884395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B2D45EB0-A12A-6986-BB12-151BCA44EE2B}"/>
                  </a:ext>
                </a:extLst>
              </p:cNvPr>
              <p:cNvSpPr/>
              <p:nvPr/>
            </p:nvSpPr>
            <p:spPr>
              <a:xfrm>
                <a:off x="8670951" y="4884395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0A92D302-65D3-C3CF-FA16-879080D58C46}"/>
                  </a:ext>
                </a:extLst>
              </p:cNvPr>
              <p:cNvSpPr/>
              <p:nvPr/>
            </p:nvSpPr>
            <p:spPr>
              <a:xfrm>
                <a:off x="8889520" y="4884395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82581EC7-EC4B-0EF7-02D4-1C33EBE34525}"/>
                  </a:ext>
                </a:extLst>
              </p:cNvPr>
              <p:cNvSpPr/>
              <p:nvPr/>
            </p:nvSpPr>
            <p:spPr>
              <a:xfrm>
                <a:off x="9122756" y="4884395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060FA459-982D-4AA3-9314-64F367211A50}"/>
                  </a:ext>
                </a:extLst>
              </p:cNvPr>
              <p:cNvSpPr/>
              <p:nvPr/>
            </p:nvSpPr>
            <p:spPr>
              <a:xfrm>
                <a:off x="8437715" y="4655794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8FEA4B01-C508-FAB8-62D2-5F3905ED01FD}"/>
                  </a:ext>
                </a:extLst>
              </p:cNvPr>
              <p:cNvSpPr/>
              <p:nvPr/>
            </p:nvSpPr>
            <p:spPr>
              <a:xfrm>
                <a:off x="8668001" y="4655794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34" name="Cube 33">
                <a:extLst>
                  <a:ext uri="{FF2B5EF4-FFF2-40B4-BE49-F238E27FC236}">
                    <a16:creationId xmlns:a16="http://schemas.microsoft.com/office/drawing/2014/main" id="{C7D02777-0EE0-DBC0-5E52-4468773926B2}"/>
                  </a:ext>
                </a:extLst>
              </p:cNvPr>
              <p:cNvSpPr/>
              <p:nvPr/>
            </p:nvSpPr>
            <p:spPr>
              <a:xfrm>
                <a:off x="8892218" y="4655794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</a:t>
                </a:r>
              </a:p>
            </p:txBody>
          </p:sp>
          <p:sp>
            <p:nvSpPr>
              <p:cNvPr id="35" name="Cube 34">
                <a:extLst>
                  <a:ext uri="{FF2B5EF4-FFF2-40B4-BE49-F238E27FC236}">
                    <a16:creationId xmlns:a16="http://schemas.microsoft.com/office/drawing/2014/main" id="{E853B81E-6818-44A7-553F-9E2C4655DCAA}"/>
                  </a:ext>
                </a:extLst>
              </p:cNvPr>
              <p:cNvSpPr/>
              <p:nvPr/>
            </p:nvSpPr>
            <p:spPr>
              <a:xfrm>
                <a:off x="9122756" y="4655794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DCF500-77AF-FBA5-7851-5D9839795AA2}"/>
                </a:ext>
              </a:extLst>
            </p:cNvPr>
            <p:cNvSpPr txBox="1"/>
            <p:nvPr/>
          </p:nvSpPr>
          <p:spPr>
            <a:xfrm>
              <a:off x="7575736" y="1574851"/>
              <a:ext cx="4605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 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99464AD-4517-EF87-C13D-3271FC44B0E2}"/>
              </a:ext>
            </a:extLst>
          </p:cNvPr>
          <p:cNvGrpSpPr/>
          <p:nvPr/>
        </p:nvGrpSpPr>
        <p:grpSpPr>
          <a:xfrm>
            <a:off x="8932776" y="2943477"/>
            <a:ext cx="999113" cy="990603"/>
            <a:chOff x="8437715" y="3589325"/>
            <a:chExt cx="999113" cy="990603"/>
          </a:xfrm>
          <a:solidFill>
            <a:srgbClr val="D092A7">
              <a:lumMod val="50000"/>
            </a:srgbClr>
          </a:solidFill>
        </p:grpSpPr>
        <p:sp>
          <p:nvSpPr>
            <p:cNvPr id="37" name="Cube 36">
              <a:extLst>
                <a:ext uri="{FF2B5EF4-FFF2-40B4-BE49-F238E27FC236}">
                  <a16:creationId xmlns:a16="http://schemas.microsoft.com/office/drawing/2014/main" id="{F41AF9ED-5704-76D2-9B6F-42B7D617707F}"/>
                </a:ext>
              </a:extLst>
            </p:cNvPr>
            <p:cNvSpPr/>
            <p:nvPr/>
          </p:nvSpPr>
          <p:spPr>
            <a:xfrm>
              <a:off x="8437715" y="4275128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D0D8CCC0-5BC1-272A-0DD1-86B8D15F1D23}"/>
                </a:ext>
              </a:extLst>
            </p:cNvPr>
            <p:cNvSpPr/>
            <p:nvPr/>
          </p:nvSpPr>
          <p:spPr>
            <a:xfrm>
              <a:off x="8661426" y="4275128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0558B69C-B6ED-5040-998B-EF7744254EDF}"/>
                </a:ext>
              </a:extLst>
            </p:cNvPr>
            <p:cNvSpPr/>
            <p:nvPr/>
          </p:nvSpPr>
          <p:spPr>
            <a:xfrm>
              <a:off x="8889520" y="4275128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8DB094FD-8D0B-7382-A238-2CF44EA19B27}"/>
                </a:ext>
              </a:extLst>
            </p:cNvPr>
            <p:cNvSpPr/>
            <p:nvPr/>
          </p:nvSpPr>
          <p:spPr>
            <a:xfrm>
              <a:off x="9122756" y="4275128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F628AD1E-AFAB-305C-1C88-A67F63467F37}"/>
                </a:ext>
              </a:extLst>
            </p:cNvPr>
            <p:cNvSpPr/>
            <p:nvPr/>
          </p:nvSpPr>
          <p:spPr>
            <a:xfrm>
              <a:off x="8437715" y="4046527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2" name="Cube 41">
              <a:extLst>
                <a:ext uri="{FF2B5EF4-FFF2-40B4-BE49-F238E27FC236}">
                  <a16:creationId xmlns:a16="http://schemas.microsoft.com/office/drawing/2014/main" id="{3EB6DD93-3417-50F4-0732-BFB841399D66}"/>
                </a:ext>
              </a:extLst>
            </p:cNvPr>
            <p:cNvSpPr/>
            <p:nvPr/>
          </p:nvSpPr>
          <p:spPr>
            <a:xfrm>
              <a:off x="8668001" y="4046527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224F7EFD-9374-8279-8F06-DD25B7629A39}"/>
                </a:ext>
              </a:extLst>
            </p:cNvPr>
            <p:cNvSpPr/>
            <p:nvPr/>
          </p:nvSpPr>
          <p:spPr>
            <a:xfrm>
              <a:off x="8882693" y="4046527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4" name="Cube 43">
              <a:extLst>
                <a:ext uri="{FF2B5EF4-FFF2-40B4-BE49-F238E27FC236}">
                  <a16:creationId xmlns:a16="http://schemas.microsoft.com/office/drawing/2014/main" id="{54ABCB58-1969-B555-02C0-A9C2E47AE4D7}"/>
                </a:ext>
              </a:extLst>
            </p:cNvPr>
            <p:cNvSpPr/>
            <p:nvPr/>
          </p:nvSpPr>
          <p:spPr>
            <a:xfrm>
              <a:off x="9122756" y="4046527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5" name="Cube 44">
              <a:extLst>
                <a:ext uri="{FF2B5EF4-FFF2-40B4-BE49-F238E27FC236}">
                  <a16:creationId xmlns:a16="http://schemas.microsoft.com/office/drawing/2014/main" id="{5704E172-25EE-FC1A-7F1B-1F8F8ACEB052}"/>
                </a:ext>
              </a:extLst>
            </p:cNvPr>
            <p:cNvSpPr/>
            <p:nvPr/>
          </p:nvSpPr>
          <p:spPr>
            <a:xfrm>
              <a:off x="8437715" y="3817926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7515C22F-500F-8CC6-DF6C-44091FBD369F}"/>
                </a:ext>
              </a:extLst>
            </p:cNvPr>
            <p:cNvSpPr/>
            <p:nvPr/>
          </p:nvSpPr>
          <p:spPr>
            <a:xfrm>
              <a:off x="8661426" y="3817926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7" name="Cube 46">
              <a:extLst>
                <a:ext uri="{FF2B5EF4-FFF2-40B4-BE49-F238E27FC236}">
                  <a16:creationId xmlns:a16="http://schemas.microsoft.com/office/drawing/2014/main" id="{23144948-75C1-6DDD-A166-3DB03A466D29}"/>
                </a:ext>
              </a:extLst>
            </p:cNvPr>
            <p:cNvSpPr/>
            <p:nvPr/>
          </p:nvSpPr>
          <p:spPr>
            <a:xfrm>
              <a:off x="8889520" y="3817926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F7956032-5CD3-A4E5-2AFE-8CAA3C8C385D}"/>
                </a:ext>
              </a:extLst>
            </p:cNvPr>
            <p:cNvSpPr/>
            <p:nvPr/>
          </p:nvSpPr>
          <p:spPr>
            <a:xfrm>
              <a:off x="9122756" y="3817926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9" name="Cube 48">
              <a:extLst>
                <a:ext uri="{FF2B5EF4-FFF2-40B4-BE49-F238E27FC236}">
                  <a16:creationId xmlns:a16="http://schemas.microsoft.com/office/drawing/2014/main" id="{368BE072-6CD1-954D-4D20-82A27C0148C0}"/>
                </a:ext>
              </a:extLst>
            </p:cNvPr>
            <p:cNvSpPr/>
            <p:nvPr/>
          </p:nvSpPr>
          <p:spPr>
            <a:xfrm>
              <a:off x="8437715" y="3589325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0" name="Cube 49">
              <a:extLst>
                <a:ext uri="{FF2B5EF4-FFF2-40B4-BE49-F238E27FC236}">
                  <a16:creationId xmlns:a16="http://schemas.microsoft.com/office/drawing/2014/main" id="{838CFC1B-A342-CD11-B4F9-47B532446332}"/>
                </a:ext>
              </a:extLst>
            </p:cNvPr>
            <p:cNvSpPr/>
            <p:nvPr/>
          </p:nvSpPr>
          <p:spPr>
            <a:xfrm>
              <a:off x="8668001" y="3589325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4791CD7E-6D2A-2FDB-9C93-2FDDAC2B52BB}"/>
                </a:ext>
              </a:extLst>
            </p:cNvPr>
            <p:cNvSpPr/>
            <p:nvPr/>
          </p:nvSpPr>
          <p:spPr>
            <a:xfrm>
              <a:off x="8882693" y="3589325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52" name="Cube 51">
              <a:extLst>
                <a:ext uri="{FF2B5EF4-FFF2-40B4-BE49-F238E27FC236}">
                  <a16:creationId xmlns:a16="http://schemas.microsoft.com/office/drawing/2014/main" id="{6DBDDE56-A41D-E2BB-BA08-25BE8A336FC9}"/>
                </a:ext>
              </a:extLst>
            </p:cNvPr>
            <p:cNvSpPr/>
            <p:nvPr/>
          </p:nvSpPr>
          <p:spPr>
            <a:xfrm>
              <a:off x="9122756" y="3589325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7EA592F-F74E-EB1C-938B-5E7E1B28EEA9}"/>
              </a:ext>
            </a:extLst>
          </p:cNvPr>
          <p:cNvGrpSpPr/>
          <p:nvPr/>
        </p:nvGrpSpPr>
        <p:grpSpPr>
          <a:xfrm>
            <a:off x="8182561" y="3918903"/>
            <a:ext cx="999113" cy="990603"/>
            <a:chOff x="5879363" y="1908697"/>
            <a:chExt cx="999113" cy="99060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2F1952F-E1AE-41D0-A80E-C4ADA38963C9}"/>
                </a:ext>
              </a:extLst>
            </p:cNvPr>
            <p:cNvGrpSpPr/>
            <p:nvPr/>
          </p:nvGrpSpPr>
          <p:grpSpPr>
            <a:xfrm>
              <a:off x="5879363" y="1908697"/>
              <a:ext cx="999113" cy="990603"/>
              <a:chOff x="8443742" y="2524239"/>
              <a:chExt cx="999113" cy="990603"/>
            </a:xfrm>
            <a:solidFill>
              <a:srgbClr val="F3A447">
                <a:lumMod val="50000"/>
              </a:srgbClr>
            </a:solidFill>
          </p:grpSpPr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A64A622B-7C49-51F2-3336-36B08082CE2A}"/>
                  </a:ext>
                </a:extLst>
              </p:cNvPr>
              <p:cNvSpPr/>
              <p:nvPr/>
            </p:nvSpPr>
            <p:spPr>
              <a:xfrm>
                <a:off x="8443742" y="3210042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D3EB844B-20A8-7A96-FDBC-E0347821FBB5}"/>
                  </a:ext>
                </a:extLst>
              </p:cNvPr>
              <p:cNvSpPr/>
              <p:nvPr/>
            </p:nvSpPr>
            <p:spPr>
              <a:xfrm>
                <a:off x="8676978" y="3210042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31E9D93E-1C4E-147E-4925-5213678820A3}"/>
                  </a:ext>
                </a:extLst>
              </p:cNvPr>
              <p:cNvSpPr/>
              <p:nvPr/>
            </p:nvSpPr>
            <p:spPr>
              <a:xfrm>
                <a:off x="8895547" y="3210042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A1955790-9005-5BB0-2685-BCE88A595295}"/>
                  </a:ext>
                </a:extLst>
              </p:cNvPr>
              <p:cNvSpPr/>
              <p:nvPr/>
            </p:nvSpPr>
            <p:spPr>
              <a:xfrm>
                <a:off x="9128783" y="3210042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3BFC4024-3AA8-7322-A459-FAA3D48A0428}"/>
                  </a:ext>
                </a:extLst>
              </p:cNvPr>
              <p:cNvSpPr/>
              <p:nvPr/>
            </p:nvSpPr>
            <p:spPr>
              <a:xfrm>
                <a:off x="8443742" y="2981441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A8C76DD2-3EB6-D2C7-22C2-BA71E07B3065}"/>
                  </a:ext>
                </a:extLst>
              </p:cNvPr>
              <p:cNvSpPr/>
              <p:nvPr/>
            </p:nvSpPr>
            <p:spPr>
              <a:xfrm>
                <a:off x="8674028" y="2981441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6DE40AC4-F782-74DE-2279-8E7DB0850A70}"/>
                  </a:ext>
                </a:extLst>
              </p:cNvPr>
              <p:cNvSpPr/>
              <p:nvPr/>
            </p:nvSpPr>
            <p:spPr>
              <a:xfrm>
                <a:off x="8898245" y="2981441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63" name="Cube 62">
                <a:extLst>
                  <a:ext uri="{FF2B5EF4-FFF2-40B4-BE49-F238E27FC236}">
                    <a16:creationId xmlns:a16="http://schemas.microsoft.com/office/drawing/2014/main" id="{919D4D93-FEE7-2445-3914-B2336158EC44}"/>
                  </a:ext>
                </a:extLst>
              </p:cNvPr>
              <p:cNvSpPr/>
              <p:nvPr/>
            </p:nvSpPr>
            <p:spPr>
              <a:xfrm>
                <a:off x="9128783" y="2981441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64" name="Cube 63">
                <a:extLst>
                  <a:ext uri="{FF2B5EF4-FFF2-40B4-BE49-F238E27FC236}">
                    <a16:creationId xmlns:a16="http://schemas.microsoft.com/office/drawing/2014/main" id="{4AB94234-BF8D-2216-91F6-9E99C01C0643}"/>
                  </a:ext>
                </a:extLst>
              </p:cNvPr>
              <p:cNvSpPr/>
              <p:nvPr/>
            </p:nvSpPr>
            <p:spPr>
              <a:xfrm>
                <a:off x="8443742" y="2752840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65" name="Cube 64">
                <a:extLst>
                  <a:ext uri="{FF2B5EF4-FFF2-40B4-BE49-F238E27FC236}">
                    <a16:creationId xmlns:a16="http://schemas.microsoft.com/office/drawing/2014/main" id="{9A0FF6CC-ACE4-9F0C-0BA0-2588559C7DE4}"/>
                  </a:ext>
                </a:extLst>
              </p:cNvPr>
              <p:cNvSpPr/>
              <p:nvPr/>
            </p:nvSpPr>
            <p:spPr>
              <a:xfrm>
                <a:off x="8676978" y="2752840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66" name="Cube 65">
                <a:extLst>
                  <a:ext uri="{FF2B5EF4-FFF2-40B4-BE49-F238E27FC236}">
                    <a16:creationId xmlns:a16="http://schemas.microsoft.com/office/drawing/2014/main" id="{6536CC62-CDD7-A56D-D306-8C05BD3562EE}"/>
                  </a:ext>
                </a:extLst>
              </p:cNvPr>
              <p:cNvSpPr/>
              <p:nvPr/>
            </p:nvSpPr>
            <p:spPr>
              <a:xfrm>
                <a:off x="8895546" y="2752840"/>
                <a:ext cx="532005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Cube 66">
                <a:extLst>
                  <a:ext uri="{FF2B5EF4-FFF2-40B4-BE49-F238E27FC236}">
                    <a16:creationId xmlns:a16="http://schemas.microsoft.com/office/drawing/2014/main" id="{AD3BC237-EC06-B95E-7178-7F030813D5B8}"/>
                  </a:ext>
                </a:extLst>
              </p:cNvPr>
              <p:cNvSpPr/>
              <p:nvPr/>
            </p:nvSpPr>
            <p:spPr>
              <a:xfrm>
                <a:off x="9128783" y="2752840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68" name="Cube 67">
                <a:extLst>
                  <a:ext uri="{FF2B5EF4-FFF2-40B4-BE49-F238E27FC236}">
                    <a16:creationId xmlns:a16="http://schemas.microsoft.com/office/drawing/2014/main" id="{60C725B0-97BA-44FD-033E-97BE8A3034BB}"/>
                  </a:ext>
                </a:extLst>
              </p:cNvPr>
              <p:cNvSpPr/>
              <p:nvPr/>
            </p:nvSpPr>
            <p:spPr>
              <a:xfrm>
                <a:off x="8443742" y="2524239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69" name="Cube 68">
                <a:extLst>
                  <a:ext uri="{FF2B5EF4-FFF2-40B4-BE49-F238E27FC236}">
                    <a16:creationId xmlns:a16="http://schemas.microsoft.com/office/drawing/2014/main" id="{6AEECA88-CF15-F3C3-B991-E4F21B2E976B}"/>
                  </a:ext>
                </a:extLst>
              </p:cNvPr>
              <p:cNvSpPr/>
              <p:nvPr/>
            </p:nvSpPr>
            <p:spPr>
              <a:xfrm>
                <a:off x="8674028" y="2524239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70" name="Cube 69">
                <a:extLst>
                  <a:ext uri="{FF2B5EF4-FFF2-40B4-BE49-F238E27FC236}">
                    <a16:creationId xmlns:a16="http://schemas.microsoft.com/office/drawing/2014/main" id="{5166F067-F421-1A58-3981-C045D9822E67}"/>
                  </a:ext>
                </a:extLst>
              </p:cNvPr>
              <p:cNvSpPr/>
              <p:nvPr/>
            </p:nvSpPr>
            <p:spPr>
              <a:xfrm>
                <a:off x="8898245" y="2524239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  <p:sp>
            <p:nvSpPr>
              <p:cNvPr id="71" name="Cube 70">
                <a:extLst>
                  <a:ext uri="{FF2B5EF4-FFF2-40B4-BE49-F238E27FC236}">
                    <a16:creationId xmlns:a16="http://schemas.microsoft.com/office/drawing/2014/main" id="{1256CEE3-082C-79FA-7D01-20FDCAECFF19}"/>
                  </a:ext>
                </a:extLst>
              </p:cNvPr>
              <p:cNvSpPr/>
              <p:nvPr/>
            </p:nvSpPr>
            <p:spPr>
              <a:xfrm>
                <a:off x="9128783" y="2524239"/>
                <a:ext cx="314072" cy="304800"/>
              </a:xfrm>
              <a:prstGeom prst="cube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FDEC839-3F79-578D-C79A-24FEA21C75E7}"/>
                </a:ext>
              </a:extLst>
            </p:cNvPr>
            <p:cNvSpPr txBox="1"/>
            <p:nvPr/>
          </p:nvSpPr>
          <p:spPr>
            <a:xfrm>
              <a:off x="6301254" y="2176744"/>
              <a:ext cx="352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0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E8F54F5-CCDF-7CDA-50E5-3394DAD1D9B2}"/>
              </a:ext>
            </a:extLst>
          </p:cNvPr>
          <p:cNvGrpSpPr/>
          <p:nvPr/>
        </p:nvGrpSpPr>
        <p:grpSpPr>
          <a:xfrm>
            <a:off x="7407652" y="4909506"/>
            <a:ext cx="999113" cy="990603"/>
            <a:chOff x="8443742" y="1451437"/>
            <a:chExt cx="999113" cy="990603"/>
          </a:xfrm>
          <a:solidFill>
            <a:srgbClr val="A5B592">
              <a:lumMod val="50000"/>
            </a:srgbClr>
          </a:solidFill>
        </p:grpSpPr>
        <p:sp>
          <p:nvSpPr>
            <p:cNvPr id="73" name="Cube 72">
              <a:extLst>
                <a:ext uri="{FF2B5EF4-FFF2-40B4-BE49-F238E27FC236}">
                  <a16:creationId xmlns:a16="http://schemas.microsoft.com/office/drawing/2014/main" id="{0EBFFEC7-7717-9CB3-7C9B-FC457FACF532}"/>
                </a:ext>
              </a:extLst>
            </p:cNvPr>
            <p:cNvSpPr/>
            <p:nvPr/>
          </p:nvSpPr>
          <p:spPr>
            <a:xfrm>
              <a:off x="8443742" y="2137240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4" name="Cube 73">
              <a:extLst>
                <a:ext uri="{FF2B5EF4-FFF2-40B4-BE49-F238E27FC236}">
                  <a16:creationId xmlns:a16="http://schemas.microsoft.com/office/drawing/2014/main" id="{9A055695-49A9-36B6-9C06-AFEC83917FE0}"/>
                </a:ext>
              </a:extLst>
            </p:cNvPr>
            <p:cNvSpPr/>
            <p:nvPr/>
          </p:nvSpPr>
          <p:spPr>
            <a:xfrm>
              <a:off x="8676978" y="2137240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5" name="Cube 74">
              <a:extLst>
                <a:ext uri="{FF2B5EF4-FFF2-40B4-BE49-F238E27FC236}">
                  <a16:creationId xmlns:a16="http://schemas.microsoft.com/office/drawing/2014/main" id="{0AEC5398-1C2B-9ACB-4619-B51C99CC7E82}"/>
                </a:ext>
              </a:extLst>
            </p:cNvPr>
            <p:cNvSpPr/>
            <p:nvPr/>
          </p:nvSpPr>
          <p:spPr>
            <a:xfrm>
              <a:off x="8895547" y="2137240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6" name="Cube 75">
              <a:extLst>
                <a:ext uri="{FF2B5EF4-FFF2-40B4-BE49-F238E27FC236}">
                  <a16:creationId xmlns:a16="http://schemas.microsoft.com/office/drawing/2014/main" id="{27C1B944-B1EE-7886-6044-B0D96A93404F}"/>
                </a:ext>
              </a:extLst>
            </p:cNvPr>
            <p:cNvSpPr/>
            <p:nvPr/>
          </p:nvSpPr>
          <p:spPr>
            <a:xfrm>
              <a:off x="9128783" y="2137240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7" name="Cube 76">
              <a:extLst>
                <a:ext uri="{FF2B5EF4-FFF2-40B4-BE49-F238E27FC236}">
                  <a16:creationId xmlns:a16="http://schemas.microsoft.com/office/drawing/2014/main" id="{3AF052D4-8ED9-9946-8F59-B8B63366D517}"/>
                </a:ext>
              </a:extLst>
            </p:cNvPr>
            <p:cNvSpPr/>
            <p:nvPr/>
          </p:nvSpPr>
          <p:spPr>
            <a:xfrm>
              <a:off x="8443742" y="1908639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8" name="Cube 77">
              <a:extLst>
                <a:ext uri="{FF2B5EF4-FFF2-40B4-BE49-F238E27FC236}">
                  <a16:creationId xmlns:a16="http://schemas.microsoft.com/office/drawing/2014/main" id="{B2E793F8-28F9-942F-64F5-94B066BF0424}"/>
                </a:ext>
              </a:extLst>
            </p:cNvPr>
            <p:cNvSpPr/>
            <p:nvPr/>
          </p:nvSpPr>
          <p:spPr>
            <a:xfrm>
              <a:off x="8674028" y="1908639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9" name="Cube 78">
              <a:extLst>
                <a:ext uri="{FF2B5EF4-FFF2-40B4-BE49-F238E27FC236}">
                  <a16:creationId xmlns:a16="http://schemas.microsoft.com/office/drawing/2014/main" id="{E01B4065-1259-E7F6-DCE2-A57F5DCDC349}"/>
                </a:ext>
              </a:extLst>
            </p:cNvPr>
            <p:cNvSpPr/>
            <p:nvPr/>
          </p:nvSpPr>
          <p:spPr>
            <a:xfrm>
              <a:off x="8898245" y="1908639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0" name="Cube 79">
              <a:extLst>
                <a:ext uri="{FF2B5EF4-FFF2-40B4-BE49-F238E27FC236}">
                  <a16:creationId xmlns:a16="http://schemas.microsoft.com/office/drawing/2014/main" id="{6A78F1D8-CAF6-FABA-8AB4-2E7F894E9587}"/>
                </a:ext>
              </a:extLst>
            </p:cNvPr>
            <p:cNvSpPr/>
            <p:nvPr/>
          </p:nvSpPr>
          <p:spPr>
            <a:xfrm>
              <a:off x="9128783" y="1908639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A9B6E6AE-DE1B-BF2C-E22A-512915822075}"/>
                </a:ext>
              </a:extLst>
            </p:cNvPr>
            <p:cNvSpPr/>
            <p:nvPr/>
          </p:nvSpPr>
          <p:spPr>
            <a:xfrm>
              <a:off x="8443742" y="1680038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55B6FAEF-DCA6-97C7-2593-9960F4830C2E}"/>
                </a:ext>
              </a:extLst>
            </p:cNvPr>
            <p:cNvSpPr/>
            <p:nvPr/>
          </p:nvSpPr>
          <p:spPr>
            <a:xfrm>
              <a:off x="8676978" y="1680038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3" name="Cube 82">
              <a:extLst>
                <a:ext uri="{FF2B5EF4-FFF2-40B4-BE49-F238E27FC236}">
                  <a16:creationId xmlns:a16="http://schemas.microsoft.com/office/drawing/2014/main" id="{10C1A892-189B-2659-551B-8668C79D0596}"/>
                </a:ext>
              </a:extLst>
            </p:cNvPr>
            <p:cNvSpPr/>
            <p:nvPr/>
          </p:nvSpPr>
          <p:spPr>
            <a:xfrm>
              <a:off x="8895547" y="1680038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4" name="Cube 83">
              <a:extLst>
                <a:ext uri="{FF2B5EF4-FFF2-40B4-BE49-F238E27FC236}">
                  <a16:creationId xmlns:a16="http://schemas.microsoft.com/office/drawing/2014/main" id="{3E558F77-69B8-0D75-EE4C-56AA3D2A077C}"/>
                </a:ext>
              </a:extLst>
            </p:cNvPr>
            <p:cNvSpPr/>
            <p:nvPr/>
          </p:nvSpPr>
          <p:spPr>
            <a:xfrm>
              <a:off x="9128783" y="1680038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5" name="Cube 84">
              <a:extLst>
                <a:ext uri="{FF2B5EF4-FFF2-40B4-BE49-F238E27FC236}">
                  <a16:creationId xmlns:a16="http://schemas.microsoft.com/office/drawing/2014/main" id="{7B4B1E74-C23E-66C9-34F1-27A3924E7BB2}"/>
                </a:ext>
              </a:extLst>
            </p:cNvPr>
            <p:cNvSpPr/>
            <p:nvPr/>
          </p:nvSpPr>
          <p:spPr>
            <a:xfrm>
              <a:off x="8443742" y="1451437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3E64F740-28EA-6465-0305-5C5ED9439A0E}"/>
                </a:ext>
              </a:extLst>
            </p:cNvPr>
            <p:cNvSpPr/>
            <p:nvPr/>
          </p:nvSpPr>
          <p:spPr>
            <a:xfrm>
              <a:off x="8674028" y="1451437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37D1C013-10BB-E66D-5B77-B39DF6869952}"/>
                </a:ext>
              </a:extLst>
            </p:cNvPr>
            <p:cNvSpPr/>
            <p:nvPr/>
          </p:nvSpPr>
          <p:spPr>
            <a:xfrm>
              <a:off x="8897309" y="1451437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8E7EB90B-6160-D2B2-E17B-C47F34854280}"/>
                </a:ext>
              </a:extLst>
            </p:cNvPr>
            <p:cNvSpPr/>
            <p:nvPr/>
          </p:nvSpPr>
          <p:spPr>
            <a:xfrm>
              <a:off x="9128783" y="1451437"/>
              <a:ext cx="314072" cy="304800"/>
            </a:xfrm>
            <a:prstGeom prst="cube">
              <a:avLst/>
            </a:prstGeom>
            <a:grp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6A6A9F-62E7-E120-0F1D-C523EC638154}"/>
                  </a:ext>
                </a:extLst>
              </p:cNvPr>
              <p:cNvSpPr txBox="1"/>
              <p:nvPr/>
            </p:nvSpPr>
            <p:spPr>
              <a:xfrm>
                <a:off x="9131287" y="4580278"/>
                <a:ext cx="1729777" cy="446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1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Edge Index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GB" sz="11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GB" sz="11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𝒏</m:t>
                          </m:r>
                        </m:sub>
                      </m:sSub>
                    </m:oMath>
                  </m:oMathPara>
                </a14:m>
                <a:endParaRPr lang="en-GB" sz="1100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46A6A9F-62E7-E120-0F1D-C523EC638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287" y="4580278"/>
                <a:ext cx="1729777" cy="446276"/>
              </a:xfrm>
              <a:prstGeom prst="rect">
                <a:avLst/>
              </a:prstGeom>
              <a:blipFill>
                <a:blip r:embed="rId4"/>
                <a:stretch>
                  <a:fillRect t="-13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6A566EA1-B5ED-8E58-52C6-1D4DB464D35A}"/>
              </a:ext>
            </a:extLst>
          </p:cNvPr>
          <p:cNvSpPr txBox="1"/>
          <p:nvPr/>
        </p:nvSpPr>
        <p:spPr>
          <a:xfrm>
            <a:off x="7158922" y="1289067"/>
            <a:ext cx="4913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3D Tensor Form of Temporal Graph</a:t>
            </a: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BA84D4C7-F138-F211-A23D-C8997505C858}"/>
              </a:ext>
            </a:extLst>
          </p:cNvPr>
          <p:cNvGrpSpPr/>
          <p:nvPr/>
        </p:nvGrpSpPr>
        <p:grpSpPr>
          <a:xfrm>
            <a:off x="6235095" y="5026554"/>
            <a:ext cx="944855" cy="882604"/>
            <a:chOff x="6235095" y="5026554"/>
            <a:chExt cx="944855" cy="8826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E11E64DC-4553-3760-2511-C21E20D18899}"/>
                    </a:ext>
                  </a:extLst>
                </p:cNvPr>
                <p:cNvSpPr txBox="1"/>
                <p:nvPr/>
              </p:nvSpPr>
              <p:spPr>
                <a:xfrm>
                  <a:off x="6235095" y="5248697"/>
                  <a:ext cx="840413" cy="4462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100" dirty="0">
                      <a:solidFill>
                        <a:prstClr val="black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Node Start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1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11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GB" sz="11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sub>
                        </m:sSub>
                      </m:oMath>
                    </m:oMathPara>
                  </a14:m>
                  <a:endParaRPr lang="en-GB" sz="11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E11E64DC-4553-3760-2511-C21E20D188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5095" y="5248697"/>
                  <a:ext cx="840413" cy="446276"/>
                </a:xfrm>
                <a:prstGeom prst="rect">
                  <a:avLst/>
                </a:prstGeom>
                <a:blipFill>
                  <a:blip r:embed="rId5"/>
                  <a:stretch>
                    <a:fillRect t="-13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Left Brace 92">
              <a:extLst>
                <a:ext uri="{FF2B5EF4-FFF2-40B4-BE49-F238E27FC236}">
                  <a16:creationId xmlns:a16="http://schemas.microsoft.com/office/drawing/2014/main" id="{17B81A5B-B616-21AA-DE0B-2E34EB348200}"/>
                </a:ext>
              </a:extLst>
            </p:cNvPr>
            <p:cNvSpPr/>
            <p:nvPr/>
          </p:nvSpPr>
          <p:spPr>
            <a:xfrm>
              <a:off x="6958157" y="5026554"/>
              <a:ext cx="221793" cy="882604"/>
            </a:xfrm>
            <a:prstGeom prst="leftBrace">
              <a:avLst>
                <a:gd name="adj1" fmla="val 32055"/>
                <a:gd name="adj2" fmla="val 50000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325F95CE-7F71-C1CF-2B25-3FC705F4AF22}"/>
              </a:ext>
            </a:extLst>
          </p:cNvPr>
          <p:cNvGrpSpPr/>
          <p:nvPr/>
        </p:nvGrpSpPr>
        <p:grpSpPr>
          <a:xfrm>
            <a:off x="7423350" y="6137403"/>
            <a:ext cx="882604" cy="629545"/>
            <a:chOff x="7418156" y="6289753"/>
            <a:chExt cx="882604" cy="6295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CF743732-26DD-B599-D406-7C28511CFAA5}"/>
                    </a:ext>
                  </a:extLst>
                </p:cNvPr>
                <p:cNvSpPr txBox="1"/>
                <p:nvPr/>
              </p:nvSpPr>
              <p:spPr>
                <a:xfrm>
                  <a:off x="7443156" y="6473022"/>
                  <a:ext cx="822213" cy="4462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100" dirty="0">
                      <a:solidFill>
                        <a:prstClr val="black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Node End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1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GB" sz="11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GB" sz="11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𝒆</m:t>
                            </m:r>
                          </m:sub>
                        </m:sSub>
                      </m:oMath>
                    </m:oMathPara>
                  </a14:m>
                  <a:endParaRPr lang="en-GB" sz="11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CF743732-26DD-B599-D406-7C28511CFA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156" y="6473022"/>
                  <a:ext cx="822213" cy="446276"/>
                </a:xfrm>
                <a:prstGeom prst="rect">
                  <a:avLst/>
                </a:prstGeom>
                <a:blipFill>
                  <a:blip r:embed="rId6"/>
                  <a:stretch>
                    <a:fillRect t="-13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" name="Left Brace 93">
              <a:extLst>
                <a:ext uri="{FF2B5EF4-FFF2-40B4-BE49-F238E27FC236}">
                  <a16:creationId xmlns:a16="http://schemas.microsoft.com/office/drawing/2014/main" id="{8F485D53-C2BD-09F0-1BC6-6AD9165B0DD4}"/>
                </a:ext>
              </a:extLst>
            </p:cNvPr>
            <p:cNvSpPr/>
            <p:nvPr/>
          </p:nvSpPr>
          <p:spPr>
            <a:xfrm rot="16200000">
              <a:off x="7748561" y="5959348"/>
              <a:ext cx="221793" cy="882604"/>
            </a:xfrm>
            <a:prstGeom prst="leftBrace">
              <a:avLst>
                <a:gd name="adj1" fmla="val 32055"/>
                <a:gd name="adj2" fmla="val 50000"/>
              </a:avLst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5" name="Left Brace 94">
            <a:extLst>
              <a:ext uri="{FF2B5EF4-FFF2-40B4-BE49-F238E27FC236}">
                <a16:creationId xmlns:a16="http://schemas.microsoft.com/office/drawing/2014/main" id="{988CB527-A057-D91D-8920-5F49882F7B80}"/>
              </a:ext>
            </a:extLst>
          </p:cNvPr>
          <p:cNvSpPr/>
          <p:nvPr/>
        </p:nvSpPr>
        <p:spPr>
          <a:xfrm rot="13107037">
            <a:off x="9542887" y="2522255"/>
            <a:ext cx="250612" cy="3874470"/>
          </a:xfrm>
          <a:prstGeom prst="leftBrace">
            <a:avLst>
              <a:gd name="adj1" fmla="val 32055"/>
              <a:gd name="adj2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Arrow: Right 95">
            <a:extLst>
              <a:ext uri="{FF2B5EF4-FFF2-40B4-BE49-F238E27FC236}">
                <a16:creationId xmlns:a16="http://schemas.microsoft.com/office/drawing/2014/main" id="{19F7F716-B8A8-0746-FB34-EECB1590ECD8}"/>
              </a:ext>
            </a:extLst>
          </p:cNvPr>
          <p:cNvSpPr/>
          <p:nvPr/>
        </p:nvSpPr>
        <p:spPr>
          <a:xfrm rot="2201449">
            <a:off x="5822496" y="3329020"/>
            <a:ext cx="1295323" cy="596783"/>
          </a:xfrm>
          <a:prstGeom prst="rightArrow">
            <a:avLst/>
          </a:prstGeom>
          <a:solidFill>
            <a:srgbClr val="A5B592">
              <a:lumMod val="75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1F25C32-4C16-D128-56FA-76433FB591BE}"/>
              </a:ext>
            </a:extLst>
          </p:cNvPr>
          <p:cNvSpPr txBox="1"/>
          <p:nvPr/>
        </p:nvSpPr>
        <p:spPr>
          <a:xfrm>
            <a:off x="1370204" y="1275199"/>
            <a:ext cx="3471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Temporal Graph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9E9656E-9F91-64F3-6723-0A6B56120EE4}"/>
                  </a:ext>
                </a:extLst>
              </p:cNvPr>
              <p:cNvSpPr txBox="1"/>
              <p:nvPr/>
            </p:nvSpPr>
            <p:spPr>
              <a:xfrm>
                <a:off x="1766501" y="4460182"/>
                <a:ext cx="3294979" cy="355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𝑮</m:t>
                      </m:r>
                      <m:d>
                        <m:dPr>
                          <m:ctrlPr>
                            <a:rPr lang="en-GB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1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GB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</m:sub>
                          </m:sSub>
                          <m:r>
                            <a:rPr lang="en-GB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GB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sub>
                          </m:sSub>
                          <m:r>
                            <a:rPr lang="en-GB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GB" sz="1600" b="1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sub>
                          </m:sSub>
                        </m:e>
                      </m:d>
                      <m:r>
                        <a:rPr lang="en-GB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𝒆𝒍𝒂𝒔𝒑𝒆𝒅</m:t>
                      </m:r>
                      <m:r>
                        <a:rPr lang="en-GB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GB" sz="1600" b="1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𝒕𝒊𝒎𝒆</m:t>
                      </m:r>
                    </m:oMath>
                  </m:oMathPara>
                </a14:m>
                <a:endParaRPr lang="en-GB" sz="16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29E9656E-9F91-64F3-6723-0A6B56120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6501" y="4460182"/>
                <a:ext cx="3294979" cy="355803"/>
              </a:xfrm>
              <a:prstGeom prst="rect">
                <a:avLst/>
              </a:prstGeom>
              <a:blipFill>
                <a:blip r:embed="rId7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2" name="Group 231">
            <a:extLst>
              <a:ext uri="{FF2B5EF4-FFF2-40B4-BE49-F238E27FC236}">
                <a16:creationId xmlns:a16="http://schemas.microsoft.com/office/drawing/2014/main" id="{A70DD94B-7A50-1862-FDFF-DCF1077E6C87}"/>
              </a:ext>
            </a:extLst>
          </p:cNvPr>
          <p:cNvGrpSpPr/>
          <p:nvPr/>
        </p:nvGrpSpPr>
        <p:grpSpPr>
          <a:xfrm>
            <a:off x="7158922" y="4918820"/>
            <a:ext cx="1408533" cy="1265521"/>
            <a:chOff x="7158922" y="4918820"/>
            <a:chExt cx="1408533" cy="1265521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744FE95-7902-E682-8BC7-9114B1FBD099}"/>
                </a:ext>
              </a:extLst>
            </p:cNvPr>
            <p:cNvSpPr txBox="1"/>
            <p:nvPr/>
          </p:nvSpPr>
          <p:spPr>
            <a:xfrm>
              <a:off x="7158922" y="4918820"/>
              <a:ext cx="2408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1</a:t>
              </a:r>
            </a:p>
            <a:p>
              <a:r>
                <a:rPr lang="en-GB" sz="1600" dirty="0"/>
                <a:t>2</a:t>
              </a:r>
            </a:p>
            <a:p>
              <a:r>
                <a:rPr lang="en-GB" sz="1600" dirty="0"/>
                <a:t>3</a:t>
              </a:r>
            </a:p>
            <a:p>
              <a:r>
                <a:rPr lang="en-GB" sz="1600" dirty="0"/>
                <a:t>4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1237FA9-51A6-15AF-5022-2104FA05F191}"/>
                </a:ext>
              </a:extLst>
            </p:cNvPr>
            <p:cNvSpPr txBox="1"/>
            <p:nvPr/>
          </p:nvSpPr>
          <p:spPr>
            <a:xfrm>
              <a:off x="7397228" y="5876564"/>
              <a:ext cx="11702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1    2   3   4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49D9C92C-36C3-E506-E1B4-2645E14FC4A2}"/>
                  </a:ext>
                </a:extLst>
              </p:cNvPr>
              <p:cNvSpPr txBox="1"/>
              <p:nvPr/>
            </p:nvSpPr>
            <p:spPr>
              <a:xfrm>
                <a:off x="2536132" y="4746637"/>
                <a:ext cx="1529397" cy="355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457200">
                  <a:lnSpc>
                    <a:spcPct val="107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solidFill>
                            <a:srgbClr val="53614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𝐺</m:t>
                      </m:r>
                      <m:d>
                        <m:dPr>
                          <m:ctrlPr>
                            <a:rPr lang="en-GB" sz="1600" i="1">
                              <a:solidFill>
                                <a:srgbClr val="53614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solidFill>
                                <a:srgbClr val="53614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GB" sz="1600" i="1">
                              <a:solidFill>
                                <a:srgbClr val="53614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GB" sz="1600" i="1" smtClean="0">
                              <a:solidFill>
                                <a:srgbClr val="53614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1,</m:t>
                          </m:r>
                          <m:r>
                            <a:rPr lang="en-GB" sz="1600" i="1">
                              <a:solidFill>
                                <a:srgbClr val="53614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GB" sz="1600" i="1" smtClean="0">
                              <a:solidFill>
                                <a:srgbClr val="53614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GB" sz="1600" i="1">
                          <a:solidFill>
                            <a:srgbClr val="53614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sz="1600" i="1" smtClean="0">
                          <a:solidFill>
                            <a:srgbClr val="53614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lang="en-GB" sz="1600" i="1" dirty="0">
                  <a:solidFill>
                    <a:srgbClr val="536142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49D9C92C-36C3-E506-E1B4-2645E14FC4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132" y="4746637"/>
                <a:ext cx="1529397" cy="355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996D85F0-0A6F-491D-606F-A4E81356C7C6}"/>
                  </a:ext>
                </a:extLst>
              </p:cNvPr>
              <p:cNvSpPr txBox="1"/>
              <p:nvPr/>
            </p:nvSpPr>
            <p:spPr>
              <a:xfrm>
                <a:off x="2513580" y="5045790"/>
                <a:ext cx="1661782" cy="355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457200">
                  <a:lnSpc>
                    <a:spcPct val="107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solidFill>
                            <a:srgbClr val="93540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𝐺</m:t>
                      </m:r>
                      <m:d>
                        <m:dPr>
                          <m:ctrlPr>
                            <a:rPr lang="en-GB" sz="1600" i="1">
                              <a:solidFill>
                                <a:srgbClr val="9354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solidFill>
                                <a:srgbClr val="9354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GB" sz="1600" i="1">
                              <a:solidFill>
                                <a:srgbClr val="9354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GB" sz="1600" i="1" smtClean="0">
                              <a:solidFill>
                                <a:srgbClr val="9354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2,</m:t>
                          </m:r>
                          <m:r>
                            <a:rPr lang="en-GB" sz="1600" i="1">
                              <a:solidFill>
                                <a:srgbClr val="9354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GB" sz="1600" i="1" smtClean="0">
                              <a:solidFill>
                                <a:srgbClr val="93540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d>
                      <m:r>
                        <a:rPr lang="en-GB" sz="1600" i="1">
                          <a:solidFill>
                            <a:srgbClr val="93540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sz="1600" i="1" smtClean="0">
                          <a:solidFill>
                            <a:srgbClr val="93540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</m:oMath>
                  </m:oMathPara>
                </a14:m>
                <a:endParaRPr lang="en-GB" sz="1600" dirty="0">
                  <a:solidFill>
                    <a:srgbClr val="93540A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996D85F0-0A6F-491D-606F-A4E81356C7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3580" y="5045790"/>
                <a:ext cx="1661782" cy="35580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C458A39D-6DE7-E93C-D0E2-B57035E1A600}"/>
                  </a:ext>
                </a:extLst>
              </p:cNvPr>
              <p:cNvSpPr txBox="1"/>
              <p:nvPr/>
            </p:nvSpPr>
            <p:spPr>
              <a:xfrm>
                <a:off x="2682002" y="5327037"/>
                <a:ext cx="1691976" cy="336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457200">
                  <a:lnSpc>
                    <a:spcPct val="107000"/>
                  </a:lnSpc>
                  <a:defRPr/>
                </a:pPr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rgbClr val="7C354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𝐺</m:t>
                    </m:r>
                    <m:d>
                      <m:dPr>
                        <m:ctrlPr>
                          <a:rPr lang="en-GB" sz="1600" i="1">
                            <a:solidFill>
                              <a:srgbClr val="7C354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GB" sz="1600" b="0" i="1" smtClean="0">
                            <a:solidFill>
                              <a:srgbClr val="7C354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GB" sz="1600" i="1">
                            <a:solidFill>
                              <a:srgbClr val="7C354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 </m:t>
                        </m:r>
                        <m:r>
                          <a:rPr lang="en-GB" sz="1600" i="1" smtClean="0">
                            <a:solidFill>
                              <a:srgbClr val="7C354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4, 1</m:t>
                        </m:r>
                      </m:e>
                    </m:d>
                    <m:r>
                      <a:rPr lang="en-GB" sz="1600" i="1">
                        <a:solidFill>
                          <a:srgbClr val="7C354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sz="1600" i="1" smtClean="0">
                        <a:solidFill>
                          <a:srgbClr val="7C354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solidFill>
                      <a:srgbClr val="7C354D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C458A39D-6DE7-E93C-D0E2-B57035E1A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2002" y="5327037"/>
                <a:ext cx="1691976" cy="336631"/>
              </a:xfrm>
              <a:prstGeom prst="rect">
                <a:avLst/>
              </a:prstGeom>
              <a:blipFill>
                <a:blip r:embed="rId10"/>
                <a:stretch>
                  <a:fillRect t="-7273" b="-2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16E2A50D-710E-E787-D162-E1A508A18C83}"/>
                  </a:ext>
                </a:extLst>
              </p:cNvPr>
              <p:cNvSpPr txBox="1"/>
              <p:nvPr/>
            </p:nvSpPr>
            <p:spPr>
              <a:xfrm>
                <a:off x="2508165" y="5636721"/>
                <a:ext cx="1708233" cy="355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457200">
                  <a:lnSpc>
                    <a:spcPct val="107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i="1" smtClean="0">
                          <a:solidFill>
                            <a:srgbClr val="7D926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𝐺</m:t>
                      </m:r>
                      <m:d>
                        <m:dPr>
                          <m:ctrlPr>
                            <a:rPr lang="en-GB" sz="1600" i="1">
                              <a:solidFill>
                                <a:srgbClr val="7D926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GB" sz="1600" b="0" i="1" smtClean="0">
                              <a:solidFill>
                                <a:srgbClr val="7D926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GB" sz="1600" i="1">
                              <a:solidFill>
                                <a:srgbClr val="7D926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GB" sz="1600" i="1" smtClean="0">
                              <a:solidFill>
                                <a:srgbClr val="7D926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1, 3</m:t>
                          </m:r>
                        </m:e>
                      </m:d>
                      <m:r>
                        <a:rPr lang="en-GB" sz="1600" i="1">
                          <a:solidFill>
                            <a:srgbClr val="7D926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sz="1600" i="1" smtClean="0">
                          <a:solidFill>
                            <a:srgbClr val="7D926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9</m:t>
                      </m:r>
                    </m:oMath>
                  </m:oMathPara>
                </a14:m>
                <a:endParaRPr lang="en-GB" sz="1600" dirty="0">
                  <a:solidFill>
                    <a:srgbClr val="7D9263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16E2A50D-710E-E787-D162-E1A508A18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165" y="5636721"/>
                <a:ext cx="1708233" cy="355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8" name="Group 237">
            <a:extLst>
              <a:ext uri="{FF2B5EF4-FFF2-40B4-BE49-F238E27FC236}">
                <a16:creationId xmlns:a16="http://schemas.microsoft.com/office/drawing/2014/main" id="{7E99DA0B-5CBE-C228-0DA6-73E5E7C798A6}"/>
              </a:ext>
            </a:extLst>
          </p:cNvPr>
          <p:cNvGrpSpPr/>
          <p:nvPr/>
        </p:nvGrpSpPr>
        <p:grpSpPr>
          <a:xfrm>
            <a:off x="3752265" y="2238765"/>
            <a:ext cx="2214794" cy="762399"/>
            <a:chOff x="3752265" y="2238765"/>
            <a:chExt cx="2214794" cy="76239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E99E7F7-8202-3C1D-2667-AC2AE5371B2C}"/>
                </a:ext>
              </a:extLst>
            </p:cNvPr>
            <p:cNvSpPr/>
            <p:nvPr/>
          </p:nvSpPr>
          <p:spPr>
            <a:xfrm>
              <a:off x="4709379" y="2313788"/>
              <a:ext cx="1257680" cy="608901"/>
            </a:xfrm>
            <a:prstGeom prst="roundRect">
              <a:avLst/>
            </a:prstGeom>
            <a:solidFill>
              <a:srgbClr val="A5B592"/>
            </a:solidFill>
            <a:ln w="12700" cap="flat" cmpd="sng" algn="ctr">
              <a:solidFill>
                <a:srgbClr val="A5B592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SNOMED Code 4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504E758-D3CE-318F-20AF-59B0BB55E68D}"/>
                </a:ext>
              </a:extLst>
            </p:cNvPr>
            <p:cNvCxnSpPr>
              <a:cxnSpLocks/>
              <a:stCxn id="4" idx="3"/>
              <a:endCxn id="5" idx="1"/>
            </p:cNvCxnSpPr>
            <p:nvPr/>
          </p:nvCxnSpPr>
          <p:spPr>
            <a:xfrm flipV="1">
              <a:off x="3883853" y="2618239"/>
              <a:ext cx="825526" cy="2789"/>
            </a:xfrm>
            <a:prstGeom prst="straightConnector1">
              <a:avLst/>
            </a:prstGeom>
            <a:noFill/>
            <a:ln w="19050" cap="flat" cmpd="sng" algn="ctr">
              <a:solidFill>
                <a:srgbClr val="E7BC29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A46F2C-6666-5EF8-BEBC-7A6643CFFC0C}"/>
                </a:ext>
              </a:extLst>
            </p:cNvPr>
            <p:cNvSpPr txBox="1"/>
            <p:nvPr/>
          </p:nvSpPr>
          <p:spPr>
            <a:xfrm>
              <a:off x="3968130" y="2238765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6 days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D8874FED-E383-4107-08D8-66E54D9010AC}"/>
                    </a:ext>
                  </a:extLst>
                </p:cNvPr>
                <p:cNvSpPr txBox="1"/>
                <p:nvPr/>
              </p:nvSpPr>
              <p:spPr>
                <a:xfrm>
                  <a:off x="3752265" y="2662610"/>
                  <a:ext cx="12192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GB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GB" sz="1600" b="1" dirty="0">
                    <a:solidFill>
                      <a:prstClr val="black"/>
                    </a:solidFill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D8874FED-E383-4107-08D8-66E54D9010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2265" y="2662610"/>
                  <a:ext cx="1219200" cy="33855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C8EEB2E1-3B34-7B08-AF3D-DD86B12F2946}"/>
              </a:ext>
            </a:extLst>
          </p:cNvPr>
          <p:cNvGrpSpPr/>
          <p:nvPr/>
        </p:nvGrpSpPr>
        <p:grpSpPr>
          <a:xfrm>
            <a:off x="1032534" y="2928161"/>
            <a:ext cx="2510487" cy="929115"/>
            <a:chOff x="1030801" y="2927082"/>
            <a:chExt cx="2510487" cy="929115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9F7045D-E9B0-0A39-0C57-F09AC6234F8D}"/>
                </a:ext>
              </a:extLst>
            </p:cNvPr>
            <p:cNvCxnSpPr>
              <a:cxnSpLocks/>
              <a:endCxn id="211" idx="1"/>
            </p:cNvCxnSpPr>
            <p:nvPr/>
          </p:nvCxnSpPr>
          <p:spPr>
            <a:xfrm>
              <a:off x="1068412" y="2927082"/>
              <a:ext cx="1001300" cy="619815"/>
            </a:xfrm>
            <a:prstGeom prst="straightConnector1">
              <a:avLst/>
            </a:prstGeom>
            <a:noFill/>
            <a:ln w="19050" cap="flat" cmpd="sng" algn="ctr">
              <a:solidFill>
                <a:srgbClr val="E7BC29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25146AE-9A40-C7DB-9E39-5CE022DE5E7E}"/>
                    </a:ext>
                  </a:extLst>
                </p:cNvPr>
                <p:cNvSpPr txBox="1"/>
                <p:nvPr/>
              </p:nvSpPr>
              <p:spPr>
                <a:xfrm>
                  <a:off x="1046008" y="2992975"/>
                  <a:ext cx="12192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GB" sz="1600" b="1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  <a:endParaRPr lang="en-GB" sz="1600" b="1" dirty="0">
                    <a:solidFill>
                      <a:prstClr val="black"/>
                    </a:solidFill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25146AE-9A40-C7DB-9E39-5CE022DE5E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008" y="2992975"/>
                  <a:ext cx="1219200" cy="33855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1" name="Rectangle: Rounded Corners 210">
              <a:extLst>
                <a:ext uri="{FF2B5EF4-FFF2-40B4-BE49-F238E27FC236}">
                  <a16:creationId xmlns:a16="http://schemas.microsoft.com/office/drawing/2014/main" id="{E1B64BE4-564B-4BE3-7A41-86A571FE51C9}"/>
                </a:ext>
              </a:extLst>
            </p:cNvPr>
            <p:cNvSpPr/>
            <p:nvPr/>
          </p:nvSpPr>
          <p:spPr>
            <a:xfrm>
              <a:off x="2069712" y="3237597"/>
              <a:ext cx="1471576" cy="618600"/>
            </a:xfrm>
            <a:prstGeom prst="roundRect">
              <a:avLst/>
            </a:prstGeom>
            <a:solidFill>
              <a:srgbClr val="A5B592"/>
            </a:solidFill>
            <a:ln w="12700" cap="flat" cmpd="sng" algn="ctr">
              <a:solidFill>
                <a:srgbClr val="A5B592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SNOMED Code 3</a:t>
              </a: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1E8BC0A9-46EB-A1A1-1691-6A2B885E62AE}"/>
                </a:ext>
              </a:extLst>
            </p:cNvPr>
            <p:cNvSpPr txBox="1"/>
            <p:nvPr/>
          </p:nvSpPr>
          <p:spPr>
            <a:xfrm>
              <a:off x="1030801" y="3251691"/>
              <a:ext cx="121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9 days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3C2C97B5-CBA8-BEFF-C767-F45C796D8197}"/>
                  </a:ext>
                </a:extLst>
              </p:cNvPr>
              <p:cNvSpPr txBox="1"/>
              <p:nvPr/>
            </p:nvSpPr>
            <p:spPr>
              <a:xfrm>
                <a:off x="2295963" y="1737310"/>
                <a:ext cx="1219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b>
                          <m:r>
                            <a:rPr lang="en-GB" sz="16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sz="1600" b="1" dirty="0">
                  <a:solidFill>
                    <a:prstClr val="black"/>
                  </a:solidFill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3C2C97B5-CBA8-BEFF-C767-F45C796D8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5963" y="1737310"/>
                <a:ext cx="1219200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2" name="TextBox 241">
            <a:extLst>
              <a:ext uri="{FF2B5EF4-FFF2-40B4-BE49-F238E27FC236}">
                <a16:creationId xmlns:a16="http://schemas.microsoft.com/office/drawing/2014/main" id="{7893E18F-DF84-60DD-93D9-BBA2B00FD659}"/>
              </a:ext>
            </a:extLst>
          </p:cNvPr>
          <p:cNvSpPr txBox="1"/>
          <p:nvPr/>
        </p:nvSpPr>
        <p:spPr>
          <a:xfrm>
            <a:off x="7697141" y="4549019"/>
            <a:ext cx="4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79BF0F15-D8B3-F64D-6F05-CCABCC69B601}"/>
              </a:ext>
            </a:extLst>
          </p:cNvPr>
          <p:cNvSpPr txBox="1"/>
          <p:nvPr/>
        </p:nvSpPr>
        <p:spPr>
          <a:xfrm>
            <a:off x="8483780" y="3591499"/>
            <a:ext cx="4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EB8A3CBE-AA0B-0273-4E42-A9DDC498CCC8}"/>
              </a:ext>
            </a:extLst>
          </p:cNvPr>
          <p:cNvSpPr txBox="1"/>
          <p:nvPr/>
        </p:nvSpPr>
        <p:spPr>
          <a:xfrm>
            <a:off x="9175872" y="2585234"/>
            <a:ext cx="4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B0ADE975-4B88-6BD3-95B5-AA9E61F55DE3}"/>
              </a:ext>
            </a:extLst>
          </p:cNvPr>
          <p:cNvSpPr txBox="1"/>
          <p:nvPr/>
        </p:nvSpPr>
        <p:spPr>
          <a:xfrm>
            <a:off x="10088249" y="1626574"/>
            <a:ext cx="40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002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9" grpId="0"/>
      <p:bldP spid="95" grpId="0" animBg="1"/>
      <p:bldP spid="96" grpId="0" animBg="1"/>
      <p:bldP spid="98" grpId="0"/>
      <p:bldP spid="181" grpId="0"/>
      <p:bldP spid="182" grpId="0"/>
      <p:bldP spid="183" grpId="0"/>
      <p:bldP spid="184" grpId="0"/>
      <p:bldP spid="214" grpId="0"/>
      <p:bldP spid="242" grpId="0"/>
      <p:bldP spid="243" grpId="0"/>
      <p:bldP spid="244" grpId="0"/>
      <p:bldP spid="2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B3A91-3806-4222-9321-35A7169778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9941" y="170786"/>
            <a:ext cx="7372350" cy="742950"/>
          </a:xfrm>
        </p:spPr>
        <p:txBody>
          <a:bodyPr/>
          <a:lstStyle/>
          <a:p>
            <a:r>
              <a:rPr lang="en-GB" dirty="0"/>
              <a:t>TG-CNN for </a:t>
            </a:r>
            <a:r>
              <a:rPr lang="en-GB" dirty="0" err="1"/>
              <a:t>DynAIRx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465FED-B056-44C9-AF57-8E35FE7AAF4D}"/>
              </a:ext>
            </a:extLst>
          </p:cNvPr>
          <p:cNvSpPr txBox="1"/>
          <p:nvPr/>
        </p:nvSpPr>
        <p:spPr>
          <a:xfrm>
            <a:off x="291387" y="1095171"/>
            <a:ext cx="10738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Abadi" panose="020B0604020104020204" pitchFamily="34" charset="0"/>
              </a:rPr>
              <a:t>Prototype Temporal Graph Convolution Neural Network (</a:t>
            </a:r>
            <a:r>
              <a:rPr lang="en-GB" sz="2200" dirty="0">
                <a:solidFill>
                  <a:srgbClr val="00B050"/>
                </a:solidFill>
                <a:latin typeface="Abadi" panose="020B0604020104020204" pitchFamily="34" charset="0"/>
              </a:rPr>
              <a:t>TGCNN</a:t>
            </a:r>
            <a:r>
              <a:rPr lang="en-GB" sz="2200" dirty="0">
                <a:latin typeface="Abadi" panose="020B0604020104020204" pitchFamily="34" charset="0"/>
              </a:rPr>
              <a:t>) on toy-dataset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624412-D63F-E8C6-4823-60D9003072EC}"/>
              </a:ext>
            </a:extLst>
          </p:cNvPr>
          <p:cNvSpPr txBox="1"/>
          <p:nvPr/>
        </p:nvSpPr>
        <p:spPr>
          <a:xfrm>
            <a:off x="354140" y="2612344"/>
            <a:ext cx="475974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latin typeface="Abadi" panose="020B0604020104020204" pitchFamily="34" charset="0"/>
              </a:rPr>
              <a:t>Next Steps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badi" panose="020B0604020104020204" pitchFamily="34" charset="0"/>
              </a:rPr>
              <a:t>Improvements to TGCNN using </a:t>
            </a:r>
            <a:r>
              <a:rPr lang="en-GB" sz="2000" dirty="0">
                <a:solidFill>
                  <a:srgbClr val="0070C0"/>
                </a:solidFill>
                <a:latin typeface="Abadi" panose="020B0604020104020204" pitchFamily="34" charset="0"/>
              </a:rPr>
              <a:t>sparse linear algebra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badi" panose="020B0604020104020204" pitchFamily="34" charset="0"/>
              </a:rPr>
              <a:t>Extract information from feature maps and construct </a:t>
            </a:r>
            <a:r>
              <a:rPr lang="en-GB" sz="2000" dirty="0">
                <a:solidFill>
                  <a:srgbClr val="00B050"/>
                </a:solidFill>
                <a:latin typeface="Abadi" panose="020B0604020104020204" pitchFamily="34" charset="0"/>
              </a:rPr>
              <a:t>hypotheses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  <a:latin typeface="Abadi" panose="020B0604020104020204" pitchFamily="34" charset="0"/>
              </a:rPr>
              <a:t>Clustering </a:t>
            </a:r>
            <a:r>
              <a:rPr lang="en-GB" sz="2000" dirty="0">
                <a:latin typeface="Abadi" panose="020B0604020104020204" pitchFamily="34" charset="0"/>
              </a:rPr>
              <a:t>to identify patterns and assist visualization of features</a:t>
            </a:r>
            <a:endParaRPr lang="en-GB" sz="2200" dirty="0">
              <a:latin typeface="Abadi" panose="020B0604020104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200" dirty="0">
              <a:latin typeface="Abadi" panose="020B06040201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DE39C-4F1E-44AC-D2D7-FCFF1BF2B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886" y="2249474"/>
            <a:ext cx="7135880" cy="334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49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B3A91-3806-4222-9321-35A7169778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866" y="261556"/>
            <a:ext cx="7372350" cy="742950"/>
          </a:xfrm>
        </p:spPr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91A83-32CE-475C-BBFB-5AA7BFA6ECA2}"/>
              </a:ext>
            </a:extLst>
          </p:cNvPr>
          <p:cNvSpPr txBox="1"/>
          <p:nvPr/>
        </p:nvSpPr>
        <p:spPr>
          <a:xfrm>
            <a:off x="620866" y="1359956"/>
            <a:ext cx="1095026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1600" dirty="0">
                <a:latin typeface="Abadi" panose="020B0604020104020204" pitchFamily="34" charset="0"/>
              </a:rPr>
              <a:t>Hu, Z., Tang, J., Wang, Z., Zhang, K., Zhang, L., and Sun, Q. Deep learning for image-based cancer detection and diagnosis- a survey. Pattern Recognition, 83:134–149, 2018.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>
                <a:latin typeface="Abadi" panose="020B0604020104020204" pitchFamily="34" charset="0"/>
              </a:rPr>
              <a:t>Lakhani, P. and Sundaram, B. Deep learning at chest radiography: automated classification of pulmonary tuberculosis by using convolutional neural networks. Radiology, 284(2):574–582, 2017.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>
                <a:latin typeface="Abadi" panose="020B0604020104020204" pitchFamily="34" charset="0"/>
              </a:rPr>
              <a:t>Panwar, H., Gupta, P., Siddiqui, M. K., Morales-Menendez, R., and Singh, V. Application of deep learning for fast detection of covid-19 in x-rays using </a:t>
            </a:r>
            <a:r>
              <a:rPr lang="en-GB" sz="1600" dirty="0" err="1">
                <a:latin typeface="Abadi" panose="020B0604020104020204" pitchFamily="34" charset="0"/>
              </a:rPr>
              <a:t>ncovnet</a:t>
            </a:r>
            <a:r>
              <a:rPr lang="en-GB" sz="1600" dirty="0">
                <a:latin typeface="Abadi" panose="020B0604020104020204" pitchFamily="34" charset="0"/>
              </a:rPr>
              <a:t>. Chaos, Solitons &amp; Fractals, 138:109944, 2020.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 err="1">
                <a:latin typeface="Abadi" panose="020B0604020104020204" pitchFamily="34" charset="0"/>
              </a:rPr>
              <a:t>Rav`ı</a:t>
            </a:r>
            <a:r>
              <a:rPr lang="en-GB" sz="1600" dirty="0">
                <a:latin typeface="Abadi" panose="020B0604020104020204" pitchFamily="34" charset="0"/>
              </a:rPr>
              <a:t>, D., Wong, C., </a:t>
            </a:r>
            <a:r>
              <a:rPr lang="en-GB" sz="1600" dirty="0" err="1">
                <a:latin typeface="Abadi" panose="020B0604020104020204" pitchFamily="34" charset="0"/>
              </a:rPr>
              <a:t>Deligianni</a:t>
            </a:r>
            <a:r>
              <a:rPr lang="en-GB" sz="1600" dirty="0">
                <a:latin typeface="Abadi" panose="020B0604020104020204" pitchFamily="34" charset="0"/>
              </a:rPr>
              <a:t>, F., Berthelot, M., Andreu- Perez, J., Lo, B., and Yang, G.-Z. Deep learning for health informatics. IEEE journal of biomedical and health informatics, 21(1):4–21, 2016.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 err="1">
                <a:latin typeface="Abadi" panose="020B0604020104020204" pitchFamily="34" charset="0"/>
              </a:rPr>
              <a:t>Sunija</a:t>
            </a:r>
            <a:r>
              <a:rPr lang="en-GB" sz="1600" dirty="0">
                <a:latin typeface="Abadi" panose="020B0604020104020204" pitchFamily="34" charset="0"/>
              </a:rPr>
              <a:t>, A., Kar, S., Gayathri, S., Gopi, V. P., and </a:t>
            </a:r>
            <a:r>
              <a:rPr lang="en-GB" sz="1600" dirty="0" err="1">
                <a:latin typeface="Abadi" panose="020B0604020104020204" pitchFamily="34" charset="0"/>
              </a:rPr>
              <a:t>Palanisamy</a:t>
            </a:r>
            <a:r>
              <a:rPr lang="en-GB" sz="1600" dirty="0">
                <a:latin typeface="Abadi" panose="020B0604020104020204" pitchFamily="34" charset="0"/>
              </a:rPr>
              <a:t>, P. </a:t>
            </a:r>
            <a:r>
              <a:rPr lang="en-GB" sz="1600" dirty="0" err="1">
                <a:latin typeface="Abadi" panose="020B0604020104020204" pitchFamily="34" charset="0"/>
              </a:rPr>
              <a:t>Octnet</a:t>
            </a:r>
            <a:r>
              <a:rPr lang="en-GB" sz="1600" dirty="0">
                <a:latin typeface="Abadi" panose="020B0604020104020204" pitchFamily="34" charset="0"/>
              </a:rPr>
              <a:t>: A lightweight </a:t>
            </a:r>
            <a:r>
              <a:rPr lang="en-GB" sz="1600" dirty="0" err="1">
                <a:latin typeface="Abadi" panose="020B0604020104020204" pitchFamily="34" charset="0"/>
              </a:rPr>
              <a:t>cnn</a:t>
            </a:r>
            <a:r>
              <a:rPr lang="en-GB" sz="1600" dirty="0">
                <a:latin typeface="Abadi" panose="020B0604020104020204" pitchFamily="34" charset="0"/>
              </a:rPr>
              <a:t> for retinal disease classification from optical coherence tomography images. Computer methods and programs in biomedicine, 200:105877, 2021.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>
                <a:latin typeface="Abadi" panose="020B0604020104020204" pitchFamily="34" charset="0"/>
              </a:rPr>
              <a:t>He, J., Wang, J., Han, Z., Ma, J., Wang, C., and Qi, M. An interpretable transformer network for the retinal disease classification using optical coherence tomography. Scientific Reports, 13(1):3637, 2023.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 err="1">
                <a:latin typeface="Abadi" panose="020B0604020104020204" pitchFamily="34" charset="0"/>
              </a:rPr>
              <a:t>Arunkumar</a:t>
            </a:r>
            <a:r>
              <a:rPr lang="en-GB" sz="1600" dirty="0">
                <a:latin typeface="Abadi" panose="020B0604020104020204" pitchFamily="34" charset="0"/>
              </a:rPr>
              <a:t>, R. and </a:t>
            </a:r>
            <a:r>
              <a:rPr lang="en-GB" sz="1600" dirty="0" err="1">
                <a:latin typeface="Abadi" panose="020B0604020104020204" pitchFamily="34" charset="0"/>
              </a:rPr>
              <a:t>Karthigaikumar</a:t>
            </a:r>
            <a:r>
              <a:rPr lang="en-GB" sz="1600" dirty="0">
                <a:latin typeface="Abadi" panose="020B0604020104020204" pitchFamily="34" charset="0"/>
              </a:rPr>
              <a:t>, P. Multi-retinal disease classification by reduced deep learning features. Neural Computing and Applications, 28:329–334, 2017.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 err="1">
                <a:latin typeface="Abadi" panose="020B0604020104020204" pitchFamily="34" charset="0"/>
              </a:rPr>
              <a:t>Nedadur</a:t>
            </a:r>
            <a:r>
              <a:rPr lang="en-GB" sz="1600" dirty="0">
                <a:latin typeface="Abadi" panose="020B0604020104020204" pitchFamily="34" charset="0"/>
              </a:rPr>
              <a:t>, </a:t>
            </a:r>
            <a:r>
              <a:rPr lang="en-GB" sz="1600" dirty="0" err="1">
                <a:latin typeface="Abadi" panose="020B0604020104020204" pitchFamily="34" charset="0"/>
              </a:rPr>
              <a:t>R.,Wang</a:t>
            </a:r>
            <a:r>
              <a:rPr lang="en-GB" sz="1600" dirty="0">
                <a:latin typeface="Abadi" panose="020B0604020104020204" pitchFamily="34" charset="0"/>
              </a:rPr>
              <a:t>, B., and </a:t>
            </a:r>
            <a:r>
              <a:rPr lang="en-GB" sz="1600" dirty="0" err="1">
                <a:latin typeface="Abadi" panose="020B0604020104020204" pitchFamily="34" charset="0"/>
              </a:rPr>
              <a:t>Tsang,W</a:t>
            </a:r>
            <a:r>
              <a:rPr lang="en-GB" sz="1600" dirty="0">
                <a:latin typeface="Abadi" panose="020B0604020104020204" pitchFamily="34" charset="0"/>
              </a:rPr>
              <a:t>. Artificial intelligence for the echocardiographic assessment of valvular heart disease. Heart, 108(20):1592–1599, 2022.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600" dirty="0">
                <a:latin typeface="Abadi" panose="020B0604020104020204" pitchFamily="34" charset="0"/>
              </a:rPr>
              <a:t>Ribeiro, J. M., </a:t>
            </a:r>
            <a:r>
              <a:rPr lang="en-GB" sz="1600" dirty="0" err="1">
                <a:latin typeface="Abadi" panose="020B0604020104020204" pitchFamily="34" charset="0"/>
              </a:rPr>
              <a:t>Astudillo</a:t>
            </a:r>
            <a:r>
              <a:rPr lang="en-GB" sz="1600" dirty="0">
                <a:latin typeface="Abadi" panose="020B0604020104020204" pitchFamily="34" charset="0"/>
              </a:rPr>
              <a:t>, P., de Backer, O., </a:t>
            </a:r>
            <a:r>
              <a:rPr lang="en-GB" sz="1600" dirty="0" err="1">
                <a:latin typeface="Abadi" panose="020B0604020104020204" pitchFamily="34" charset="0"/>
              </a:rPr>
              <a:t>Budde</a:t>
            </a:r>
            <a:r>
              <a:rPr lang="en-GB" sz="1600" dirty="0">
                <a:latin typeface="Abadi" panose="020B0604020104020204" pitchFamily="34" charset="0"/>
              </a:rPr>
              <a:t>, R., Nuis, R. J., </a:t>
            </a:r>
            <a:r>
              <a:rPr lang="en-GB" sz="1600" dirty="0" err="1">
                <a:latin typeface="Abadi" panose="020B0604020104020204" pitchFamily="34" charset="0"/>
              </a:rPr>
              <a:t>Goudzwaard</a:t>
            </a:r>
            <a:r>
              <a:rPr lang="en-GB" sz="1600" dirty="0">
                <a:latin typeface="Abadi" panose="020B0604020104020204" pitchFamily="34" charset="0"/>
              </a:rPr>
              <a:t>, J., Van </a:t>
            </a:r>
            <a:r>
              <a:rPr lang="en-GB" sz="1600" dirty="0" err="1">
                <a:latin typeface="Abadi" panose="020B0604020104020204" pitchFamily="34" charset="0"/>
              </a:rPr>
              <a:t>Mieghem</a:t>
            </a:r>
            <a:r>
              <a:rPr lang="en-GB" sz="1600" dirty="0">
                <a:latin typeface="Abadi" panose="020B0604020104020204" pitchFamily="34" charset="0"/>
              </a:rPr>
              <a:t>, N. M., Lumens, J., Mortier, P., </a:t>
            </a:r>
            <a:r>
              <a:rPr lang="en-GB" sz="1600" dirty="0" err="1">
                <a:latin typeface="Abadi" panose="020B0604020104020204" pitchFamily="34" charset="0"/>
              </a:rPr>
              <a:t>Mattace-Raso</a:t>
            </a:r>
            <a:r>
              <a:rPr lang="en-GB" sz="1600" dirty="0">
                <a:latin typeface="Abadi" panose="020B0604020104020204" pitchFamily="34" charset="0"/>
              </a:rPr>
              <a:t>, F., et al. Artificial intelligence and transcatheter interventions for structural heart disease: a glance at the (near) future. Trends in cardiovascular medicine, 32(3):153–159, 2022.</a:t>
            </a:r>
          </a:p>
          <a:p>
            <a:pPr marL="457200" indent="-457200">
              <a:buFont typeface="+mj-lt"/>
              <a:buAutoNum type="arabicPeriod"/>
            </a:pPr>
            <a:endParaRPr lang="en-GB" sz="22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150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8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42313" y="3876223"/>
            <a:ext cx="6866560" cy="639762"/>
          </a:xfrm>
        </p:spPr>
        <p:txBody>
          <a:bodyPr/>
          <a:lstStyle/>
          <a:p>
            <a:r>
              <a:rPr lang="en-IE" sz="8000" i="1" dirty="0"/>
              <a:t>Thank you!</a:t>
            </a:r>
            <a:endParaRPr lang="en-IE" sz="6600" i="1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FEF50B31-36D3-9D65-19DB-7ACE09F02E08}"/>
              </a:ext>
            </a:extLst>
          </p:cNvPr>
          <p:cNvSpPr txBox="1">
            <a:spLocks/>
          </p:cNvSpPr>
          <p:nvPr/>
        </p:nvSpPr>
        <p:spPr>
          <a:xfrm>
            <a:off x="6096000" y="5541630"/>
            <a:ext cx="6012873" cy="647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IE" sz="2000" dirty="0">
                <a:solidFill>
                  <a:schemeClr val="bg1"/>
                </a:solidFill>
              </a:rPr>
              <a:t>Dr Asra Aslam (Leeds Institute of Health Sciences)</a:t>
            </a:r>
          </a:p>
          <a:p>
            <a:pPr>
              <a:spcBef>
                <a:spcPts val="0"/>
              </a:spcBef>
            </a:pPr>
            <a:r>
              <a:rPr lang="en-IE" sz="2000" dirty="0">
                <a:solidFill>
                  <a:schemeClr val="bg1"/>
                </a:solidFill>
              </a:rPr>
              <a:t>Contact: a.aslam2@leeds.ac.uk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45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B3A91-3806-4222-9321-35A7169778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About 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B12AF-3CF7-8E17-90E9-C52C3ECD472A}"/>
              </a:ext>
            </a:extLst>
          </p:cNvPr>
          <p:cNvSpPr txBox="1">
            <a:spLocks/>
          </p:cNvSpPr>
          <p:nvPr/>
        </p:nvSpPr>
        <p:spPr>
          <a:xfrm>
            <a:off x="248964" y="1207815"/>
            <a:ext cx="6156839" cy="5434716"/>
          </a:xfrm>
          <a:prstGeom prst="rect">
            <a:avLst/>
          </a:prstGeom>
          <a:solidFill>
            <a:srgbClr val="EDE2F6"/>
          </a:solidFill>
        </p:spPr>
        <p:txBody>
          <a:bodyPr vert="horz" lIns="91440" tIns="45720" rIns="91440" bIns="45720" numCol="1" spcCol="36000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600" kern="1200" dirty="0" smtClean="0">
                <a:solidFill>
                  <a:srgbClr val="458FCD"/>
                </a:solidFill>
                <a:latin typeface="Ubuntu"/>
                <a:ea typeface="+mn-ea"/>
                <a:cs typeface="Ubuntu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900" indent="0" algn="just" defTabSz="914400">
              <a:lnSpc>
                <a:spcPts val="2000"/>
              </a:lnSpc>
              <a:spcBef>
                <a:spcPts val="0"/>
              </a:spcBef>
              <a:buNone/>
              <a:defRPr/>
            </a:pPr>
            <a:endParaRPr lang="en-US" sz="1100" dirty="0">
              <a:solidFill>
                <a:srgbClr val="006B94"/>
              </a:solidFill>
              <a:latin typeface="Ubuntu" panose="020B0504030602030204" pitchFamily="34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22A83-7569-ED61-A7A5-23ED83306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08" y="3795602"/>
            <a:ext cx="1042088" cy="98058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22C6A9-E120-BFE5-1179-C676AA289E51}"/>
              </a:ext>
            </a:extLst>
          </p:cNvPr>
          <p:cNvSpPr txBox="1">
            <a:spLocks/>
          </p:cNvSpPr>
          <p:nvPr/>
        </p:nvSpPr>
        <p:spPr>
          <a:xfrm>
            <a:off x="410403" y="3795602"/>
            <a:ext cx="4706127" cy="1187079"/>
          </a:xfrm>
          <a:prstGeom prst="rect">
            <a:avLst/>
          </a:prstGeom>
          <a:noFill/>
        </p:spPr>
        <p:txBody>
          <a:bodyPr vert="horz" lIns="91440" tIns="45720" rIns="91440" bIns="45720" numCol="1" spcCol="360000" rtlCol="0" anchor="t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600" kern="1200" dirty="0" smtClean="0">
                <a:solidFill>
                  <a:srgbClr val="458FCD"/>
                </a:solidFill>
                <a:latin typeface="Ubuntu"/>
                <a:ea typeface="+mn-ea"/>
                <a:cs typeface="Ubuntu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8000" algn="just" defTabSz="914400">
              <a:spcBef>
                <a:spcPts val="0"/>
              </a:spcBef>
              <a:defRPr/>
            </a:pPr>
            <a:r>
              <a:rPr lang="en-US" sz="1600" b="1" u="sng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Ph.D.</a:t>
            </a:r>
            <a:r>
              <a:rPr lang="en-US" sz="1600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 (2016 to 2021) from University of Galway</a:t>
            </a:r>
            <a:r>
              <a:rPr lang="en-US" sz="1600" b="1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, </a:t>
            </a:r>
            <a:r>
              <a:rPr lang="en-US" sz="1900" b="1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Ireland</a:t>
            </a:r>
          </a:p>
          <a:p>
            <a:pPr indent="-288000" algn="just" defTabSz="914400">
              <a:spcBef>
                <a:spcPts val="0"/>
              </a:spcBef>
              <a:defRPr/>
            </a:pPr>
            <a:r>
              <a:rPr lang="en-US" sz="1600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Thesis Title “Detecting Seen/Unseen Objects with Reducing Response Time for Multimedia Event Processing”</a:t>
            </a:r>
            <a:endParaRPr lang="en-US" sz="2400" dirty="0">
              <a:solidFill>
                <a:srgbClr val="006B94"/>
              </a:solidFill>
              <a:latin typeface="Ubuntu Light" pitchFamily="34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A33DB1-5C85-551A-7ACD-6A42CE86D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97" y="2988395"/>
            <a:ext cx="1004899" cy="49764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F77876-F195-0353-A180-7209F5BCB75A}"/>
              </a:ext>
            </a:extLst>
          </p:cNvPr>
          <p:cNvSpPr txBox="1">
            <a:spLocks/>
          </p:cNvSpPr>
          <p:nvPr/>
        </p:nvSpPr>
        <p:spPr>
          <a:xfrm>
            <a:off x="382159" y="2965622"/>
            <a:ext cx="4856638" cy="829980"/>
          </a:xfrm>
          <a:prstGeom prst="rect">
            <a:avLst/>
          </a:prstGeom>
          <a:noFill/>
        </p:spPr>
        <p:txBody>
          <a:bodyPr vert="horz" lIns="91440" tIns="45720" rIns="91440" bIns="45720" numCol="1" spcCol="36000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600" kern="1200" dirty="0" smtClean="0">
                <a:solidFill>
                  <a:srgbClr val="458FCD"/>
                </a:solidFill>
                <a:latin typeface="Ubuntu"/>
                <a:ea typeface="+mn-ea"/>
                <a:cs typeface="Ubuntu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8000" algn="just" defTabSz="914400">
              <a:lnSpc>
                <a:spcPts val="1600"/>
              </a:lnSpc>
              <a:spcBef>
                <a:spcPts val="0"/>
              </a:spcBef>
              <a:defRPr/>
            </a:pPr>
            <a:r>
              <a:rPr lang="en-US" sz="1600" b="1" u="sng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Machine Learning Researcher</a:t>
            </a:r>
            <a:r>
              <a:rPr lang="en-US" sz="1600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 at Industry (mindtrace.ai) in </a:t>
            </a:r>
            <a:r>
              <a:rPr lang="en-US" sz="1600" b="1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Manchester, UK </a:t>
            </a:r>
            <a:r>
              <a:rPr lang="en-US" sz="1600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(March 2021 to March 2023)</a:t>
            </a:r>
            <a:endParaRPr lang="en-US" sz="1600" dirty="0">
              <a:solidFill>
                <a:srgbClr val="006B94"/>
              </a:solidFill>
              <a:latin typeface="Ubuntu Light" pitchFamily="34" charset="0"/>
              <a:cs typeface="+mn-cs"/>
            </a:endParaRPr>
          </a:p>
          <a:p>
            <a:pPr algn="just" defTabSz="91440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6B94"/>
              </a:solidFill>
              <a:latin typeface="Ubuntu Light" pitchFamily="34" charset="0"/>
              <a:cs typeface="+mn-cs"/>
            </a:endParaRPr>
          </a:p>
          <a:p>
            <a:pPr algn="just" defTabSz="91440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6B94"/>
              </a:solidFill>
              <a:latin typeface="Ubuntu Light" pitchFamily="34" charset="0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B44B9E-66D9-21EC-5C9C-5DCCC7A2B49F}"/>
              </a:ext>
            </a:extLst>
          </p:cNvPr>
          <p:cNvSpPr txBox="1">
            <a:spLocks/>
          </p:cNvSpPr>
          <p:nvPr/>
        </p:nvSpPr>
        <p:spPr>
          <a:xfrm>
            <a:off x="410403" y="5055823"/>
            <a:ext cx="5016924" cy="427242"/>
          </a:xfrm>
          <a:prstGeom prst="rect">
            <a:avLst/>
          </a:prstGeom>
          <a:noFill/>
        </p:spPr>
        <p:txBody>
          <a:bodyPr vert="horz" lIns="91440" tIns="45720" rIns="91440" bIns="45720" numCol="1" spcCol="36000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600" kern="1200" dirty="0" smtClean="0">
                <a:solidFill>
                  <a:srgbClr val="458FCD"/>
                </a:solidFill>
                <a:latin typeface="Ubuntu"/>
                <a:ea typeface="+mn-ea"/>
                <a:cs typeface="Ubuntu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8000" algn="just" defTabSz="914400">
              <a:lnSpc>
                <a:spcPts val="1600"/>
              </a:lnSpc>
              <a:spcBef>
                <a:spcPts val="0"/>
              </a:spcBef>
              <a:defRPr/>
            </a:pPr>
            <a:r>
              <a:rPr lang="en-US" sz="1600" b="1" u="sng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Lecturer</a:t>
            </a:r>
            <a:r>
              <a:rPr lang="en-US" sz="1600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 (from 2015 to 2016) at Computer Science and Engineering Dept, AMU, India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FE541E-3CF8-6AD6-DCB2-B3B005F31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2563" y="2261862"/>
            <a:ext cx="1004899" cy="29625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EA49185-2DB6-3A20-804F-EED64679A5A5}"/>
              </a:ext>
            </a:extLst>
          </p:cNvPr>
          <p:cNvSpPr txBox="1">
            <a:spLocks/>
          </p:cNvSpPr>
          <p:nvPr/>
        </p:nvSpPr>
        <p:spPr>
          <a:xfrm>
            <a:off x="382159" y="2151562"/>
            <a:ext cx="4856638" cy="806902"/>
          </a:xfrm>
          <a:prstGeom prst="rect">
            <a:avLst/>
          </a:prstGeom>
          <a:noFill/>
        </p:spPr>
        <p:txBody>
          <a:bodyPr vert="horz" lIns="91440" tIns="45720" rIns="91440" bIns="45720" numCol="1" spcCol="36000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600" kern="1200" dirty="0" smtClean="0">
                <a:solidFill>
                  <a:srgbClr val="458FCD"/>
                </a:solidFill>
                <a:latin typeface="Ubuntu"/>
                <a:ea typeface="+mn-ea"/>
                <a:cs typeface="Ubuntu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8000" algn="just" defTabSz="914400">
              <a:lnSpc>
                <a:spcPts val="1600"/>
              </a:lnSpc>
              <a:spcBef>
                <a:spcPts val="0"/>
              </a:spcBef>
              <a:defRPr/>
            </a:pPr>
            <a:r>
              <a:rPr lang="en-US" sz="1600" b="1" u="sng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Research Fellow</a:t>
            </a:r>
            <a:r>
              <a:rPr lang="en-US" sz="1600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 at Institute of Health and Data Science, </a:t>
            </a:r>
            <a:r>
              <a:rPr lang="en-US" sz="1600" b="1" u="sng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University of Leeds</a:t>
            </a:r>
            <a:r>
              <a:rPr lang="en-US" sz="1600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, UK (Joined 21 March 2023)</a:t>
            </a:r>
            <a:endParaRPr lang="en-US" sz="1600" dirty="0">
              <a:solidFill>
                <a:srgbClr val="006B94"/>
              </a:solidFill>
              <a:latin typeface="Ubuntu Light" pitchFamily="34" charset="0"/>
              <a:cs typeface="+mn-cs"/>
            </a:endParaRPr>
          </a:p>
          <a:p>
            <a:pPr algn="just" defTabSz="91440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6B94"/>
              </a:solidFill>
              <a:latin typeface="Ubuntu Light" pitchFamily="34" charset="0"/>
              <a:cs typeface="+mn-cs"/>
            </a:endParaRPr>
          </a:p>
          <a:p>
            <a:pPr algn="just" defTabSz="914400">
              <a:lnSpc>
                <a:spcPts val="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6B94"/>
              </a:solidFill>
              <a:latin typeface="Ubuntu Light" pitchFamily="34" charset="0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8B9F45-5100-0EBF-5B83-30C50C5913F4}"/>
              </a:ext>
            </a:extLst>
          </p:cNvPr>
          <p:cNvSpPr txBox="1">
            <a:spLocks/>
          </p:cNvSpPr>
          <p:nvPr/>
        </p:nvSpPr>
        <p:spPr>
          <a:xfrm>
            <a:off x="440123" y="5679313"/>
            <a:ext cx="5233780" cy="963218"/>
          </a:xfrm>
          <a:prstGeom prst="rect">
            <a:avLst/>
          </a:prstGeom>
          <a:noFill/>
        </p:spPr>
        <p:txBody>
          <a:bodyPr vert="horz" lIns="91440" tIns="45720" rIns="91440" bIns="45720" numCol="1" spcCol="36000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600" kern="1200" dirty="0" smtClean="0">
                <a:solidFill>
                  <a:srgbClr val="458FCD"/>
                </a:solidFill>
                <a:latin typeface="Ubuntu"/>
                <a:ea typeface="+mn-ea"/>
                <a:cs typeface="Ubuntu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Ubuntu Light"/>
                <a:ea typeface="+mn-ea"/>
                <a:cs typeface="Ubuntu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8000" algn="just" defTabSz="914400">
              <a:lnSpc>
                <a:spcPts val="1600"/>
              </a:lnSpc>
              <a:spcBef>
                <a:spcPts val="0"/>
              </a:spcBef>
              <a:defRPr/>
            </a:pPr>
            <a:r>
              <a:rPr lang="en-US" sz="1600" b="1" u="sng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Masters and Undergraduate</a:t>
            </a:r>
            <a:r>
              <a:rPr lang="en-US" sz="1600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 (</a:t>
            </a:r>
            <a:r>
              <a:rPr lang="en-US" sz="1600" dirty="0" err="1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M.Tech</a:t>
            </a:r>
            <a:r>
              <a:rPr lang="en-US" sz="1600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 2013-2015, </a:t>
            </a:r>
            <a:r>
              <a:rPr lang="en-US" sz="1600" dirty="0" err="1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B.Tech</a:t>
            </a:r>
            <a:r>
              <a:rPr lang="en-US" sz="1600" dirty="0">
                <a:solidFill>
                  <a:srgbClr val="006B94"/>
                </a:solidFill>
                <a:latin typeface="Ubuntu" panose="020B0504030602030204" pitchFamily="34" charset="0"/>
                <a:cs typeface="+mn-cs"/>
              </a:rPr>
              <a:t> 2009-2013, Computer Science and Engineering),  AMU, India</a:t>
            </a:r>
            <a:endParaRPr lang="en-US" sz="2400" dirty="0">
              <a:solidFill>
                <a:srgbClr val="006B94"/>
              </a:solidFill>
              <a:latin typeface="Ubuntu Light" pitchFamily="34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3B40EE-B42A-BBA4-AAF7-6A69067FE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84" y="5085754"/>
            <a:ext cx="719574" cy="644956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B42E6BC-A29B-BD3F-FCB1-B6C90621B4EF}"/>
              </a:ext>
            </a:extLst>
          </p:cNvPr>
          <p:cNvSpPr txBox="1">
            <a:spLocks/>
          </p:cNvSpPr>
          <p:nvPr/>
        </p:nvSpPr>
        <p:spPr>
          <a:xfrm>
            <a:off x="541379" y="1263039"/>
            <a:ext cx="2633913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solidFill>
                  <a:schemeClr val="tx1"/>
                </a:solidFill>
              </a:rPr>
              <a:t>Asra Aslam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C89B51-E6FF-2F9B-C8DF-3BCCAA176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0550" y="1204116"/>
            <a:ext cx="3832323" cy="5438415"/>
          </a:xfrm>
          <a:prstGeom prst="rect">
            <a:avLst/>
          </a:prstGeom>
        </p:spPr>
      </p:pic>
      <p:pic>
        <p:nvPicPr>
          <p:cNvPr id="17" name="Picture 16" descr="A map of india with different colored states&#10;&#10;Description automatically generated with low confidence">
            <a:extLst>
              <a:ext uri="{FF2B5EF4-FFF2-40B4-BE49-F238E27FC236}">
                <a16:creationId xmlns:a16="http://schemas.microsoft.com/office/drawing/2014/main" id="{E06BBAC8-DBA7-54D9-4D7A-65F96CE8D1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44" y="2047036"/>
            <a:ext cx="1702000" cy="1986600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8BA88BE-2E57-C2CE-3066-A0849B499446}"/>
              </a:ext>
            </a:extLst>
          </p:cNvPr>
          <p:cNvSpPr txBox="1">
            <a:spLocks/>
          </p:cNvSpPr>
          <p:nvPr/>
        </p:nvSpPr>
        <p:spPr>
          <a:xfrm>
            <a:off x="6028247" y="1283657"/>
            <a:ext cx="2633913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Abadi" panose="020B06040201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E" sz="2800" dirty="0">
                <a:solidFill>
                  <a:schemeClr val="tx1"/>
                </a:solidFill>
              </a:rPr>
              <a:t>From India</a:t>
            </a:r>
            <a:endParaRPr lang="en-GB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AD5BE17-796C-30FD-AFF3-86ADCD15050E}"/>
              </a:ext>
            </a:extLst>
          </p:cNvPr>
          <p:cNvCxnSpPr>
            <a:cxnSpLocks/>
          </p:cNvCxnSpPr>
          <p:nvPr/>
        </p:nvCxnSpPr>
        <p:spPr>
          <a:xfrm flipH="1">
            <a:off x="7345204" y="1864659"/>
            <a:ext cx="427725" cy="841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1E2311-9707-1E30-82DF-B3525ACD06B5}"/>
              </a:ext>
            </a:extLst>
          </p:cNvPr>
          <p:cNvSpPr txBox="1"/>
          <p:nvPr/>
        </p:nvSpPr>
        <p:spPr>
          <a:xfrm>
            <a:off x="6438054" y="5223594"/>
            <a:ext cx="18901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400" dirty="0">
                <a:solidFill>
                  <a:prstClr val="black"/>
                </a:solidFill>
                <a:latin typeface="Abadi" panose="020B0604020104020204" pitchFamily="34" charset="0"/>
              </a:rPr>
              <a:t>Chair at Women in Computer Vision (WiCV) community, which organize events at conferences like CVPR, ICCV, ECCV…</a:t>
            </a:r>
          </a:p>
        </p:txBody>
      </p:sp>
    </p:spTree>
    <p:extLst>
      <p:ext uri="{BB962C8B-B14F-4D97-AF65-F5344CB8AC3E}">
        <p14:creationId xmlns:p14="http://schemas.microsoft.com/office/powerpoint/2010/main" val="2473935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8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82206" y="1437286"/>
            <a:ext cx="9671403" cy="4929412"/>
          </a:xfrm>
        </p:spPr>
        <p:txBody>
          <a:bodyPr>
            <a:normAutofit/>
          </a:bodyPr>
          <a:lstStyle/>
          <a:p>
            <a:pPr marL="265113" indent="-265113">
              <a:lnSpc>
                <a:spcPct val="150000"/>
              </a:lnSpc>
            </a:pPr>
            <a:r>
              <a:rPr lang="en-IE" sz="4000" dirty="0"/>
              <a:t>Basics of Machine Learning</a:t>
            </a:r>
          </a:p>
          <a:p>
            <a:pPr marL="265113" indent="-265113">
              <a:lnSpc>
                <a:spcPct val="150000"/>
              </a:lnSpc>
            </a:pPr>
            <a:r>
              <a:rPr lang="en-US" sz="4000" dirty="0"/>
              <a:t>State of the art of ML Techniques</a:t>
            </a:r>
          </a:p>
          <a:p>
            <a:pPr marL="265113" indent="-265113">
              <a:lnSpc>
                <a:spcPct val="150000"/>
              </a:lnSpc>
            </a:pPr>
            <a:r>
              <a:rPr lang="en-US" sz="4000" dirty="0"/>
              <a:t>Challenges and Opportunities of using AI in Health Data Sciences</a:t>
            </a:r>
          </a:p>
          <a:p>
            <a:pPr marL="265113" indent="-265113">
              <a:lnSpc>
                <a:spcPct val="150000"/>
              </a:lnSpc>
            </a:pPr>
            <a:r>
              <a:rPr lang="en-IE" sz="4000" dirty="0"/>
              <a:t>TG-CNN for </a:t>
            </a:r>
            <a:r>
              <a:rPr lang="en-IE" sz="4000" dirty="0" err="1"/>
              <a:t>DynAIRx</a:t>
            </a:r>
            <a:endParaRPr lang="en-IE" sz="40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000" dirty="0"/>
              <a:t>Outline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51917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B3A91-3806-4222-9321-35A7169778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005" y="190636"/>
            <a:ext cx="7893424" cy="742950"/>
          </a:xfrm>
        </p:spPr>
        <p:txBody>
          <a:bodyPr/>
          <a:lstStyle/>
          <a:p>
            <a:r>
              <a:rPr lang="en-GB" dirty="0"/>
              <a:t>Basics of Machine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91A83-32CE-475C-BBFB-5AA7BFA6ECA2}"/>
              </a:ext>
            </a:extLst>
          </p:cNvPr>
          <p:cNvSpPr txBox="1"/>
          <p:nvPr/>
        </p:nvSpPr>
        <p:spPr>
          <a:xfrm>
            <a:off x="562005" y="2841895"/>
            <a:ext cx="109502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What is CNN?</a:t>
            </a:r>
          </a:p>
          <a:p>
            <a:pPr marL="800100" lvl="1" indent="-342900">
              <a:buFont typeface="Abadi" panose="020B0604020104020204" pitchFamily="34" charset="0"/>
              <a:buChar char="–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 CNN is a neural network that are designed to recognize patterns in two or more-dimensional data. </a:t>
            </a:r>
          </a:p>
          <a:p>
            <a:pPr marL="800100" lvl="1" indent="-342900">
              <a:buFont typeface="Abadi" panose="020B0604020104020204" pitchFamily="34" charset="0"/>
              <a:buChar char="–"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We mostly use CNN for images and its layers performs an operation called ‘convolution’.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8556ED-BBD5-B88B-DCAD-C6DB4E75C0D3}"/>
              </a:ext>
            </a:extLst>
          </p:cNvPr>
          <p:cNvSpPr txBox="1"/>
          <p:nvPr/>
        </p:nvSpPr>
        <p:spPr>
          <a:xfrm>
            <a:off x="8964071" y="4620855"/>
            <a:ext cx="18165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Ubuntu Light" panose="020B0304030602030204" pitchFamily="34" charset="0"/>
              </a:rPr>
              <a:t>Neural Network</a:t>
            </a:r>
          </a:p>
          <a:p>
            <a:pPr algn="ctr"/>
            <a:r>
              <a:rPr lang="en-GB" sz="4800" b="1" dirty="0">
                <a:solidFill>
                  <a:srgbClr val="FF0000"/>
                </a:solidFill>
                <a:latin typeface="Ubuntu Light" panose="020B0304030602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ADCA40-5399-E0D8-C8D9-17805868E991}"/>
              </a:ext>
            </a:extLst>
          </p:cNvPr>
          <p:cNvSpPr txBox="1"/>
          <p:nvPr/>
        </p:nvSpPr>
        <p:spPr>
          <a:xfrm>
            <a:off x="10566534" y="3826780"/>
            <a:ext cx="143821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Ubuntu Light" panose="020B0304030602030204" pitchFamily="34" charset="0"/>
              </a:rPr>
              <a:t>Convolution</a:t>
            </a:r>
          </a:p>
          <a:p>
            <a:pPr algn="ctr"/>
            <a:r>
              <a:rPr lang="en-GB" sz="4800" b="1" dirty="0">
                <a:solidFill>
                  <a:srgbClr val="FF0000"/>
                </a:solidFill>
                <a:latin typeface="Ubuntu Light" panose="020B030403060203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FC1EB-C720-C84D-5BCD-D22643EE7B7A}"/>
              </a:ext>
            </a:extLst>
          </p:cNvPr>
          <p:cNvSpPr txBox="1"/>
          <p:nvPr/>
        </p:nvSpPr>
        <p:spPr>
          <a:xfrm>
            <a:off x="4108511" y="5763938"/>
            <a:ext cx="18389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Ubuntu Light" panose="020B0304030602030204" pitchFamily="34" charset="0"/>
              </a:rPr>
              <a:t>Fully Connected</a:t>
            </a:r>
          </a:p>
          <a:p>
            <a:pPr algn="ctr"/>
            <a:r>
              <a:rPr lang="en-GB" sz="4800" b="1" dirty="0">
                <a:solidFill>
                  <a:srgbClr val="FF0000"/>
                </a:solidFill>
                <a:latin typeface="Ubuntu Light" panose="020B0304030602030204" pitchFamily="34" charset="0"/>
              </a:rPr>
              <a:t>?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10E6C85-74F7-853C-CB98-FDA869326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20" y="3959711"/>
            <a:ext cx="6490199" cy="16865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9D2C5-403D-BA07-E15E-BEB4D29BFC70}"/>
              </a:ext>
            </a:extLst>
          </p:cNvPr>
          <p:cNvSpPr txBox="1"/>
          <p:nvPr/>
        </p:nvSpPr>
        <p:spPr>
          <a:xfrm>
            <a:off x="7809487" y="5707874"/>
            <a:ext cx="6495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Ubuntu Light" panose="020B0304030602030204" pitchFamily="34" charset="0"/>
              </a:rPr>
              <a:t>Cost</a:t>
            </a:r>
          </a:p>
          <a:p>
            <a:pPr algn="ctr"/>
            <a:r>
              <a:rPr lang="en-GB" sz="4800" b="1" dirty="0">
                <a:solidFill>
                  <a:srgbClr val="FF0000"/>
                </a:solidFill>
                <a:latin typeface="Ubuntu Light" panose="020B030403060203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CDFB89-596C-B399-046D-F3C47A619064}"/>
              </a:ext>
            </a:extLst>
          </p:cNvPr>
          <p:cNvSpPr txBox="1"/>
          <p:nvPr/>
        </p:nvSpPr>
        <p:spPr>
          <a:xfrm>
            <a:off x="562005" y="1395298"/>
            <a:ext cx="1067077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latin typeface="Abadi" panose="020B0604020104020204" pitchFamily="34" charset="0"/>
              </a:rPr>
              <a:t>What is Machine Learning?</a:t>
            </a:r>
          </a:p>
          <a:p>
            <a:pPr marL="800100" lvl="1" indent="-342900" algn="just">
              <a:buFont typeface="Abadi" panose="020B0604020104020204" pitchFamily="34" charset="0"/>
              <a:buChar char="–"/>
              <a:defRPr/>
            </a:pPr>
            <a:r>
              <a:rPr lang="en-GB" dirty="0">
                <a:solidFill>
                  <a:prstClr val="black"/>
                </a:solidFill>
                <a:latin typeface="Abadi" panose="020B0604020104020204" pitchFamily="34" charset="0"/>
              </a:rPr>
              <a:t>Machine learning algorithms can automatically learn and improve from data, without being explicitly programmed.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3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B3A91-3806-4222-9321-35A7169778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005" y="190636"/>
            <a:ext cx="7893424" cy="742950"/>
          </a:xfrm>
        </p:spPr>
        <p:txBody>
          <a:bodyPr/>
          <a:lstStyle/>
          <a:p>
            <a:r>
              <a:rPr lang="en-GB" dirty="0"/>
              <a:t>Building Blocks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91A83-32CE-475C-BBFB-5AA7BFA6ECA2}"/>
              </a:ext>
            </a:extLst>
          </p:cNvPr>
          <p:cNvSpPr txBox="1"/>
          <p:nvPr/>
        </p:nvSpPr>
        <p:spPr>
          <a:xfrm>
            <a:off x="253313" y="1225485"/>
            <a:ext cx="37589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Abadi" panose="020B0604020104020204" pitchFamily="34" charset="0"/>
              </a:rPr>
              <a:t>What is neural network?</a:t>
            </a:r>
          </a:p>
          <a:p>
            <a:pPr marL="800100" lvl="1" indent="-342900" algn="just">
              <a:buFont typeface="Abadi" panose="020B0604020104020204" pitchFamily="34" charset="0"/>
              <a:buChar char="–"/>
              <a:defRPr/>
            </a:pPr>
            <a:r>
              <a:rPr lang="en-GB" sz="1400" dirty="0">
                <a:solidFill>
                  <a:prstClr val="black"/>
                </a:solidFill>
                <a:latin typeface="Abadi" panose="020B0604020104020204" pitchFamily="34" charset="0"/>
              </a:rPr>
              <a:t>A neural network is a method in AI that teaches computers to process data in a way that is inspired by the human brain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9BC6A27-25B2-E0E4-909B-BE9995EC9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5" y="2526782"/>
            <a:ext cx="3758983" cy="18438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B9827F-53B1-9A65-7F20-86437E7DA836}"/>
              </a:ext>
            </a:extLst>
          </p:cNvPr>
          <p:cNvSpPr txBox="1"/>
          <p:nvPr/>
        </p:nvSpPr>
        <p:spPr>
          <a:xfrm>
            <a:off x="4362090" y="1250243"/>
            <a:ext cx="6973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prstClr val="black"/>
                </a:solidFill>
                <a:latin typeface="Abadi" panose="020B0604020104020204" pitchFamily="34" charset="0"/>
              </a:rPr>
              <a:t>Convolution?</a:t>
            </a:r>
          </a:p>
          <a:p>
            <a:pPr marL="800100" lvl="1" indent="-342900" algn="just">
              <a:buFont typeface="Abadi" panose="020B0604020104020204" pitchFamily="34" charset="0"/>
              <a:buChar char="–"/>
              <a:defRPr/>
            </a:pPr>
            <a:r>
              <a:rPr lang="en-GB" sz="1400" dirty="0">
                <a:solidFill>
                  <a:prstClr val="black"/>
                </a:solidFill>
                <a:latin typeface="Abadi" panose="020B0604020104020204" pitchFamily="34" charset="0"/>
              </a:rPr>
              <a:t>Convolution is simply a type of linear operation used for feature extraction, where a small matrix, is applied to another matrix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C2FAF8-814D-AD09-66D5-3C225012E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487" y="2395005"/>
            <a:ext cx="7356564" cy="15076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9425AC-50B2-0969-CAF2-6266C57A3B0E}"/>
              </a:ext>
            </a:extLst>
          </p:cNvPr>
          <p:cNvSpPr txBox="1"/>
          <p:nvPr/>
        </p:nvSpPr>
        <p:spPr>
          <a:xfrm>
            <a:off x="253313" y="4649437"/>
            <a:ext cx="5579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Cost Function</a:t>
            </a:r>
          </a:p>
          <a:p>
            <a:pPr marL="800100" lvl="1" indent="-342900">
              <a:buFont typeface="Abadi" panose="020B0604020104020204" pitchFamily="34" charset="0"/>
              <a:buChar char="–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Cost function (also known as loss) measures the error between the output of neural network output with the actual output.</a:t>
            </a:r>
          </a:p>
          <a:p>
            <a:pPr marL="800100" lvl="1" indent="-342900">
              <a:buFont typeface="Abadi" panose="020B0604020104020204" pitchFamily="34" charset="0"/>
              <a:buChar char="–"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Gradient Descent algorithm is an optimisation method to find the minimum value of cost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58F25BE-B3CE-A24F-06C6-E3DD9824DE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086" y="4618394"/>
            <a:ext cx="3343994" cy="1950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E41FF74-7FF6-D246-96AB-A1CF41DD6DA5}"/>
              </a:ext>
            </a:extLst>
          </p:cNvPr>
          <p:cNvGrpSpPr/>
          <p:nvPr/>
        </p:nvGrpSpPr>
        <p:grpSpPr>
          <a:xfrm>
            <a:off x="8749702" y="4444245"/>
            <a:ext cx="3103661" cy="964714"/>
            <a:chOff x="-1380818" y="2316502"/>
            <a:chExt cx="3103661" cy="964714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4D81176-F851-497D-6F0D-EE2781F26D46}"/>
                </a:ext>
              </a:extLst>
            </p:cNvPr>
            <p:cNvSpPr/>
            <p:nvPr/>
          </p:nvSpPr>
          <p:spPr>
            <a:xfrm>
              <a:off x="-907251" y="2331252"/>
              <a:ext cx="2156528" cy="949964"/>
            </a:xfrm>
            <a:prstGeom prst="wedgeRoundRectCallout">
              <a:avLst>
                <a:gd name="adj1" fmla="val -20833"/>
                <a:gd name="adj2" fmla="val 59023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195F9B4-FF86-2DC4-CAFF-7791FAB36E53}"/>
                </a:ext>
              </a:extLst>
            </p:cNvPr>
            <p:cNvSpPr txBox="1"/>
            <p:nvPr/>
          </p:nvSpPr>
          <p:spPr>
            <a:xfrm>
              <a:off x="-1380818" y="2316502"/>
              <a:ext cx="31036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</a:rPr>
                <a:t>Many Loss Types:</a:t>
              </a:r>
            </a:p>
            <a:p>
              <a:pPr marL="285750" indent="-285750" algn="ctr">
                <a:buFontTx/>
                <a:buChar char="-"/>
              </a:pPr>
              <a:r>
                <a:rPr lang="en-GB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</a:rPr>
                <a:t>Mean Square Error Loss</a:t>
              </a:r>
            </a:p>
            <a:p>
              <a:pPr marL="285750" indent="-285750" algn="ctr">
                <a:buFontTx/>
                <a:buChar char="-"/>
              </a:pPr>
              <a:r>
                <a:rPr lang="en-GB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</a:rPr>
                <a:t>Mean Absolute Error Loss</a:t>
              </a:r>
            </a:p>
            <a:p>
              <a:pPr marL="285750" indent="-285750" algn="ctr">
                <a:buFontTx/>
                <a:buChar char="-"/>
              </a:pPr>
              <a:r>
                <a:rPr lang="en-GB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</a:rPr>
                <a:t>SVM Loss</a:t>
              </a:r>
            </a:p>
            <a:p>
              <a:pPr marL="285750" indent="-285750" algn="ctr">
                <a:buFontTx/>
                <a:buChar char="-"/>
              </a:pPr>
              <a:r>
                <a:rPr lang="en-GB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</a:rPr>
                <a:t>Cross Entropy Loss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891626-0C6E-3821-4214-4434C671F795}"/>
              </a:ext>
            </a:extLst>
          </p:cNvPr>
          <p:cNvGrpSpPr/>
          <p:nvPr/>
        </p:nvGrpSpPr>
        <p:grpSpPr>
          <a:xfrm>
            <a:off x="9043284" y="5681573"/>
            <a:ext cx="2957695" cy="964028"/>
            <a:chOff x="6748351" y="4835086"/>
            <a:chExt cx="2957695" cy="1030701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2D81F2F7-029E-8D95-DBEE-2DE9D4C7291F}"/>
                </a:ext>
              </a:extLst>
            </p:cNvPr>
            <p:cNvSpPr/>
            <p:nvPr/>
          </p:nvSpPr>
          <p:spPr>
            <a:xfrm>
              <a:off x="6748351" y="4835086"/>
              <a:ext cx="2885247" cy="1015664"/>
            </a:xfrm>
            <a:prstGeom prst="wedgeRoundRect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83F9CC-9308-98AC-47B8-332ADCFCFBAD}"/>
                </a:ext>
              </a:extLst>
            </p:cNvPr>
            <p:cNvSpPr txBox="1"/>
            <p:nvPr/>
          </p:nvSpPr>
          <p:spPr>
            <a:xfrm>
              <a:off x="6765048" y="4845693"/>
              <a:ext cx="2940998" cy="1020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b="1" i="1" u="sng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</a:rPr>
                <a:t>Many Gradient Descent Method Types:</a:t>
              </a:r>
            </a:p>
            <a:p>
              <a:pPr marL="285750" indent="-285750">
                <a:buFontTx/>
                <a:buChar char="-"/>
              </a:pPr>
              <a:r>
                <a:rPr lang="en-GB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Batch Gradient Descent (BGD)</a:t>
              </a:r>
            </a:p>
            <a:p>
              <a:pPr marL="285750" indent="-285750">
                <a:buFontTx/>
                <a:buChar char="-"/>
              </a:pPr>
              <a:r>
                <a:rPr lang="en-GB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Stochastic Gradient Descent (SGD)</a:t>
              </a:r>
            </a:p>
            <a:p>
              <a:pPr marL="285750" indent="-285750">
                <a:buFontTx/>
                <a:buChar char="-"/>
              </a:pPr>
              <a:r>
                <a:rPr lang="en-GB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Mini-Batch Gradient Descent (</a:t>
              </a:r>
              <a:r>
                <a:rPr lang="en-GB" sz="11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mBGD</a:t>
              </a:r>
              <a:r>
                <a:rPr lang="en-GB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)</a:t>
              </a:r>
            </a:p>
            <a:p>
              <a:pPr marL="285750" indent="-285750">
                <a:buFontTx/>
                <a:buChar char="-"/>
              </a:pPr>
              <a:r>
                <a:rPr lang="en-GB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Adam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703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B3A91-3806-4222-9321-35A7169778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866" y="184339"/>
            <a:ext cx="8868964" cy="742950"/>
          </a:xfrm>
        </p:spPr>
        <p:txBody>
          <a:bodyPr/>
          <a:lstStyle/>
          <a:p>
            <a:r>
              <a:rPr lang="en-GB" dirty="0"/>
              <a:t>Learnable Parameters vs Hyperparameters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91A83-32CE-475C-BBFB-5AA7BFA6ECA2}"/>
              </a:ext>
            </a:extLst>
          </p:cNvPr>
          <p:cNvSpPr txBox="1"/>
          <p:nvPr/>
        </p:nvSpPr>
        <p:spPr>
          <a:xfrm>
            <a:off x="560458" y="1461584"/>
            <a:ext cx="77525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Learnable Parameters:</a:t>
            </a:r>
          </a:p>
          <a:p>
            <a:pPr marL="800100" lvl="1" indent="-342900">
              <a:buFont typeface="Abadi" panose="020B0604020104020204" pitchFamily="34" charset="0"/>
              <a:buChar char="–"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Those parameters which can be learned by the machine</a:t>
            </a:r>
          </a:p>
          <a:p>
            <a:pPr marL="800100" lvl="1" indent="-342900">
              <a:buFont typeface="Abadi" panose="020B0604020104020204" pitchFamily="34" charset="0"/>
              <a:buChar char="–"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Examples:  Weights and Biases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Hyperparameters </a:t>
            </a:r>
          </a:p>
          <a:p>
            <a:pPr marL="800100" lvl="1" indent="-342900">
              <a:buFont typeface="Abadi" panose="020B0604020104020204" pitchFamily="34" charset="0"/>
              <a:buChar char="–"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These are parameters which we supply to the model</a:t>
            </a:r>
          </a:p>
          <a:p>
            <a:pPr marL="800100" lvl="1" indent="-342900">
              <a:buFont typeface="Abadi" panose="020B0604020104020204" pitchFamily="34" charset="0"/>
              <a:buChar char="–"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Examples: Learning rate, regularization technique, batch size</a:t>
            </a:r>
            <a:r>
              <a:rPr lang="en-GB" sz="2200" dirty="0">
                <a:solidFill>
                  <a:prstClr val="black"/>
                </a:solidFill>
                <a:latin typeface="Abadi" panose="020B0604020104020204" pitchFamily="34" charset="0"/>
              </a:rPr>
              <a:t>, Optimizer, number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of epochs etc.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AC06F7-90CD-66BB-F12A-68F53D3B1E91}"/>
              </a:ext>
            </a:extLst>
          </p:cNvPr>
          <p:cNvSpPr txBox="1"/>
          <p:nvPr/>
        </p:nvSpPr>
        <p:spPr>
          <a:xfrm flipH="1">
            <a:off x="8373438" y="3187568"/>
            <a:ext cx="3532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FF0000"/>
                </a:solidFill>
              </a:rPr>
              <a:t>Hyperparameter Tuning! (which we always do)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9BF09-5526-E832-FA2A-F74341D7D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997" y="4813331"/>
            <a:ext cx="5080261" cy="1587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5E0FD8-9AB4-E170-006A-00B62533C741}"/>
              </a:ext>
            </a:extLst>
          </p:cNvPr>
          <p:cNvSpPr txBox="1"/>
          <p:nvPr/>
        </p:nvSpPr>
        <p:spPr>
          <a:xfrm>
            <a:off x="493630" y="5298439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 Light" panose="020B0304030602030204" pitchFamily="34" charset="0"/>
              </a:rPr>
              <a:t>Learning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BA9E6-60D4-5535-8749-E752939A1D6B}"/>
              </a:ext>
            </a:extLst>
          </p:cNvPr>
          <p:cNvSpPr txBox="1"/>
          <p:nvPr/>
        </p:nvSpPr>
        <p:spPr>
          <a:xfrm>
            <a:off x="2866675" y="4269519"/>
            <a:ext cx="134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 Light" panose="020B0304030602030204" pitchFamily="34" charset="0"/>
              </a:rPr>
              <a:t>Dropout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Ubuntu Light" panose="020B03040306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A40D0C-CC1C-DE54-6D86-B4FF3BA78D06}"/>
              </a:ext>
            </a:extLst>
          </p:cNvPr>
          <p:cNvSpPr txBox="1"/>
          <p:nvPr/>
        </p:nvSpPr>
        <p:spPr>
          <a:xfrm>
            <a:off x="7582997" y="4113471"/>
            <a:ext cx="158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 Light" panose="020B0304030602030204" pitchFamily="34" charset="0"/>
              </a:rPr>
              <a:t>Batch Size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D3BDA0-4A7E-9F74-EA13-3DD82B29D3C6}"/>
              </a:ext>
            </a:extLst>
          </p:cNvPr>
          <p:cNvSpPr txBox="1"/>
          <p:nvPr/>
        </p:nvSpPr>
        <p:spPr>
          <a:xfrm>
            <a:off x="9679188" y="5155458"/>
            <a:ext cx="1162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 Light" panose="020B0304030602030204" pitchFamily="34" charset="0"/>
              </a:rPr>
              <a:t>Epochs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Ubuntu Light" panose="020B03040306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DA5A3A-32A0-2ACD-9D21-B278CC52727E}"/>
              </a:ext>
            </a:extLst>
          </p:cNvPr>
          <p:cNvSpPr txBox="1"/>
          <p:nvPr/>
        </p:nvSpPr>
        <p:spPr>
          <a:xfrm>
            <a:off x="8153293" y="6359729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 Light" panose="020B0304030602030204" pitchFamily="34" charset="0"/>
              </a:rPr>
              <a:t>Freezing Layers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E2BC83-CC88-79FD-0E5B-69F4331AC79C}"/>
              </a:ext>
            </a:extLst>
          </p:cNvPr>
          <p:cNvCxnSpPr/>
          <p:nvPr/>
        </p:nvCxnSpPr>
        <p:spPr>
          <a:xfrm>
            <a:off x="2512812" y="5586697"/>
            <a:ext cx="1808251" cy="208109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1CA150-C5E8-8058-734F-64D05ED43846}"/>
              </a:ext>
            </a:extLst>
          </p:cNvPr>
          <p:cNvCxnSpPr>
            <a:cxnSpLocks/>
          </p:cNvCxnSpPr>
          <p:nvPr/>
        </p:nvCxnSpPr>
        <p:spPr>
          <a:xfrm>
            <a:off x="4215122" y="4547157"/>
            <a:ext cx="1416126" cy="1212947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87906B-0FA4-8119-3BB2-F6D477DA8A77}"/>
              </a:ext>
            </a:extLst>
          </p:cNvPr>
          <p:cNvCxnSpPr>
            <a:cxnSpLocks/>
          </p:cNvCxnSpPr>
          <p:nvPr/>
        </p:nvCxnSpPr>
        <p:spPr>
          <a:xfrm flipH="1">
            <a:off x="6554912" y="4422797"/>
            <a:ext cx="1059092" cy="85198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3A2FEB-D73C-3452-F6BD-D8BA56830BFB}"/>
              </a:ext>
            </a:extLst>
          </p:cNvPr>
          <p:cNvCxnSpPr>
            <a:cxnSpLocks/>
          </p:cNvCxnSpPr>
          <p:nvPr/>
        </p:nvCxnSpPr>
        <p:spPr>
          <a:xfrm flipH="1">
            <a:off x="8518130" y="5386291"/>
            <a:ext cx="1189034" cy="28596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9CD5D3-49BE-8CD6-6075-246CF05E71F0}"/>
              </a:ext>
            </a:extLst>
          </p:cNvPr>
          <p:cNvCxnSpPr>
            <a:cxnSpLocks/>
          </p:cNvCxnSpPr>
          <p:nvPr/>
        </p:nvCxnSpPr>
        <p:spPr>
          <a:xfrm flipH="1" flipV="1">
            <a:off x="7007828" y="5876022"/>
            <a:ext cx="1212351" cy="79014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51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52BC14-5417-0A80-441D-F8E872CC84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2946" y="259631"/>
            <a:ext cx="9672264" cy="742950"/>
          </a:xfrm>
        </p:spPr>
        <p:txBody>
          <a:bodyPr/>
          <a:lstStyle/>
          <a:p>
            <a:r>
              <a:rPr lang="en-GB" dirty="0"/>
              <a:t>Machine Learning Cycle for any Use Case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34424D-4F53-C467-65E8-C9D103B3004C}"/>
              </a:ext>
            </a:extLst>
          </p:cNvPr>
          <p:cNvGrpSpPr/>
          <p:nvPr/>
        </p:nvGrpSpPr>
        <p:grpSpPr>
          <a:xfrm>
            <a:off x="553990" y="2494476"/>
            <a:ext cx="2191707" cy="1485854"/>
            <a:chOff x="993563" y="2347858"/>
            <a:chExt cx="2191707" cy="14858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76F35-AE69-7FC8-5B03-9BA824F6559A}"/>
                </a:ext>
              </a:extLst>
            </p:cNvPr>
            <p:cNvSpPr/>
            <p:nvPr/>
          </p:nvSpPr>
          <p:spPr>
            <a:xfrm>
              <a:off x="1022569" y="2756648"/>
              <a:ext cx="1743975" cy="10770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0467EC3-FD72-5425-CB86-5B2DE6E3E143}"/>
                </a:ext>
              </a:extLst>
            </p:cNvPr>
            <p:cNvSpPr txBox="1"/>
            <p:nvPr/>
          </p:nvSpPr>
          <p:spPr>
            <a:xfrm>
              <a:off x="993563" y="2347858"/>
              <a:ext cx="21917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Pre-processing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59744-39FF-4FDA-421B-5A725553FCB8}"/>
                </a:ext>
              </a:extLst>
            </p:cNvPr>
            <p:cNvSpPr txBox="1"/>
            <p:nvPr/>
          </p:nvSpPr>
          <p:spPr>
            <a:xfrm>
              <a:off x="993563" y="2771503"/>
              <a:ext cx="19898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Ubuntu Light" panose="020B0304030602030204" pitchFamily="34" charset="0"/>
                </a:rPr>
                <a:t>- Acquire</a:t>
              </a:r>
            </a:p>
            <a:p>
              <a:r>
                <a:rPr lang="en-GB" sz="1400" dirty="0">
                  <a:latin typeface="Ubuntu Light" panose="020B0304030602030204" pitchFamily="34" charset="0"/>
                </a:rPr>
                <a:t>- Explore </a:t>
              </a:r>
            </a:p>
            <a:p>
              <a:r>
                <a:rPr lang="en-GB" sz="1400" dirty="0">
                  <a:latin typeface="Ubuntu Light" panose="020B0304030602030204" pitchFamily="34" charset="0"/>
                </a:rPr>
                <a:t>- Data Cleaning</a:t>
              </a:r>
            </a:p>
            <a:p>
              <a:r>
                <a:rPr lang="en-GB" sz="1400" dirty="0">
                  <a:latin typeface="Ubuntu Light" panose="020B0304030602030204" pitchFamily="34" charset="0"/>
                </a:rPr>
                <a:t>- Feature Extraction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7A880F-97B2-A0A3-99A7-C1FA2B7891E7}"/>
              </a:ext>
            </a:extLst>
          </p:cNvPr>
          <p:cNvGrpSpPr/>
          <p:nvPr/>
        </p:nvGrpSpPr>
        <p:grpSpPr>
          <a:xfrm>
            <a:off x="3141257" y="2509744"/>
            <a:ext cx="2909380" cy="1461301"/>
            <a:chOff x="1022569" y="2372411"/>
            <a:chExt cx="2909380" cy="14613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23F74-35FB-C85B-6B9A-95AD97F325A2}"/>
                </a:ext>
              </a:extLst>
            </p:cNvPr>
            <p:cNvSpPr/>
            <p:nvPr/>
          </p:nvSpPr>
          <p:spPr>
            <a:xfrm>
              <a:off x="1022569" y="2756648"/>
              <a:ext cx="2276442" cy="10770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05241C-08F5-2C86-C493-B979E878E56C}"/>
                </a:ext>
              </a:extLst>
            </p:cNvPr>
            <p:cNvSpPr txBox="1"/>
            <p:nvPr/>
          </p:nvSpPr>
          <p:spPr>
            <a:xfrm>
              <a:off x="1154490" y="2372411"/>
              <a:ext cx="21917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Designing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43F96F-495B-6636-3A4C-B30AF237DC0B}"/>
                </a:ext>
              </a:extLst>
            </p:cNvPr>
            <p:cNvSpPr txBox="1"/>
            <p:nvPr/>
          </p:nvSpPr>
          <p:spPr>
            <a:xfrm>
              <a:off x="1054667" y="2803298"/>
              <a:ext cx="28772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Ubuntu Light" panose="020B0304030602030204" pitchFamily="34" charset="0"/>
                </a:rPr>
                <a:t>- Investigate Right Model</a:t>
              </a:r>
            </a:p>
            <a:p>
              <a:r>
                <a:rPr lang="en-GB" sz="1400" dirty="0">
                  <a:latin typeface="Ubuntu Light" panose="020B0304030602030204" pitchFamily="34" charset="0"/>
                </a:rPr>
                <a:t>- Training</a:t>
              </a:r>
            </a:p>
            <a:p>
              <a:r>
                <a:rPr lang="en-GB" sz="1400" dirty="0">
                  <a:latin typeface="Ubuntu Light" panose="020B0304030602030204" pitchFamily="34" charset="0"/>
                </a:rPr>
                <a:t>- Hyperparameter Tuning</a:t>
              </a:r>
            </a:p>
            <a:p>
              <a:r>
                <a:rPr lang="en-GB" sz="1400" dirty="0">
                  <a:latin typeface="Ubuntu Light" panose="020B0304030602030204" pitchFamily="34" charset="0"/>
                </a:rPr>
                <a:t>- Domain Adaptation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3DED4CA-3D15-50CC-642C-0D4653C44F79}"/>
              </a:ext>
            </a:extLst>
          </p:cNvPr>
          <p:cNvGrpSpPr/>
          <p:nvPr/>
        </p:nvGrpSpPr>
        <p:grpSpPr>
          <a:xfrm>
            <a:off x="9641161" y="2426691"/>
            <a:ext cx="2276443" cy="1549315"/>
            <a:chOff x="1022569" y="2281095"/>
            <a:chExt cx="2276443" cy="154931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F135CF1-1463-FA04-E215-1F1D8512615B}"/>
                </a:ext>
              </a:extLst>
            </p:cNvPr>
            <p:cNvSpPr/>
            <p:nvPr/>
          </p:nvSpPr>
          <p:spPr>
            <a:xfrm>
              <a:off x="1022569" y="2756647"/>
              <a:ext cx="2191707" cy="10737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F8518C-7922-E198-A218-89FE5F5742D1}"/>
                </a:ext>
              </a:extLst>
            </p:cNvPr>
            <p:cNvSpPr txBox="1"/>
            <p:nvPr/>
          </p:nvSpPr>
          <p:spPr>
            <a:xfrm>
              <a:off x="1107304" y="2281095"/>
              <a:ext cx="21917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Inference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DB2291-DC4E-29E8-C854-F394ABB8C591}"/>
                </a:ext>
              </a:extLst>
            </p:cNvPr>
            <p:cNvSpPr txBox="1"/>
            <p:nvPr/>
          </p:nvSpPr>
          <p:spPr>
            <a:xfrm>
              <a:off x="1022570" y="2803298"/>
              <a:ext cx="227644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Ubuntu Light" panose="020B0304030602030204" pitchFamily="34" charset="0"/>
                </a:rPr>
                <a:t>- Apply model to new data</a:t>
              </a:r>
            </a:p>
            <a:p>
              <a:r>
                <a:rPr lang="en-GB" sz="1400" dirty="0">
                  <a:latin typeface="Ubuntu Light" panose="020B0304030602030204" pitchFamily="34" charset="0"/>
                </a:rPr>
                <a:t>- Analyse Domain Shift</a:t>
              </a:r>
            </a:p>
            <a:p>
              <a:r>
                <a:rPr lang="en-GB" sz="1400" dirty="0">
                  <a:latin typeface="Ubuntu Light" panose="020B0304030602030204" pitchFamily="34" charset="0"/>
                </a:rPr>
                <a:t>- Improve Model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7B0991-4282-5D27-8677-3BD8F13BFA14}"/>
              </a:ext>
            </a:extLst>
          </p:cNvPr>
          <p:cNvGrpSpPr/>
          <p:nvPr/>
        </p:nvGrpSpPr>
        <p:grpSpPr>
          <a:xfrm>
            <a:off x="6251485" y="2431015"/>
            <a:ext cx="3026642" cy="1549315"/>
            <a:chOff x="1022568" y="2281095"/>
            <a:chExt cx="3026642" cy="154931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E1838DF-31BA-5AEB-0DFE-35B696C93160}"/>
                </a:ext>
              </a:extLst>
            </p:cNvPr>
            <p:cNvSpPr/>
            <p:nvPr/>
          </p:nvSpPr>
          <p:spPr>
            <a:xfrm>
              <a:off x="1022568" y="2756647"/>
              <a:ext cx="2565679" cy="10737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FA0E15-36ED-79BC-9BE1-D1EE6CBA9646}"/>
                </a:ext>
              </a:extLst>
            </p:cNvPr>
            <p:cNvSpPr txBox="1"/>
            <p:nvPr/>
          </p:nvSpPr>
          <p:spPr>
            <a:xfrm>
              <a:off x="1107304" y="2281095"/>
              <a:ext cx="219170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Evaluation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8B0D3FA-2B3A-3AF8-8E2C-73DCBD0DCEE2}"/>
                </a:ext>
              </a:extLst>
            </p:cNvPr>
            <p:cNvSpPr txBox="1"/>
            <p:nvPr/>
          </p:nvSpPr>
          <p:spPr>
            <a:xfrm>
              <a:off x="1054667" y="2768201"/>
              <a:ext cx="29945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Ubuntu Light" panose="020B0304030602030204" pitchFamily="34" charset="0"/>
                </a:rPr>
                <a:t>- Formulate Evaluation Metrics</a:t>
              </a:r>
            </a:p>
            <a:p>
              <a:r>
                <a:rPr lang="en-GB" sz="1400" dirty="0">
                  <a:latin typeface="Ubuntu Light" panose="020B0304030602030204" pitchFamily="34" charset="0"/>
                </a:rPr>
                <a:t>- Qualitative Analysis</a:t>
              </a:r>
            </a:p>
            <a:p>
              <a:r>
                <a:rPr lang="en-GB" sz="1400" dirty="0">
                  <a:latin typeface="Ubuntu Light" panose="020B0304030602030204" pitchFamily="34" charset="0"/>
                </a:rPr>
                <a:t>- Quantitative Analysis</a:t>
              </a:r>
            </a:p>
            <a:p>
              <a:r>
                <a:rPr lang="en-GB" sz="1400" dirty="0">
                  <a:latin typeface="Ubuntu Light" panose="020B0304030602030204" pitchFamily="34" charset="0"/>
                </a:rPr>
                <a:t>- Analyse Trade-offs</a:t>
              </a:r>
            </a:p>
          </p:txBody>
        </p:sp>
      </p:grp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11574C0-D056-27F7-E0B6-D5B34B13EF9A}"/>
              </a:ext>
            </a:extLst>
          </p:cNvPr>
          <p:cNvSpPr/>
          <p:nvPr/>
        </p:nvSpPr>
        <p:spPr>
          <a:xfrm>
            <a:off x="2386750" y="3240395"/>
            <a:ext cx="710693" cy="43266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CB18EAE4-9780-BB55-0110-087FC46DF6DF}"/>
              </a:ext>
            </a:extLst>
          </p:cNvPr>
          <p:cNvSpPr/>
          <p:nvPr/>
        </p:nvSpPr>
        <p:spPr>
          <a:xfrm>
            <a:off x="5495356" y="3201349"/>
            <a:ext cx="710693" cy="43266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FFB44527-AC1E-B7C5-E9A3-6068362EBB11}"/>
              </a:ext>
            </a:extLst>
          </p:cNvPr>
          <p:cNvSpPr/>
          <p:nvPr/>
        </p:nvSpPr>
        <p:spPr>
          <a:xfrm>
            <a:off x="8875144" y="3178839"/>
            <a:ext cx="710693" cy="432669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7978CC1-B461-9B23-38AB-195CDD4F32AD}"/>
              </a:ext>
            </a:extLst>
          </p:cNvPr>
          <p:cNvCxnSpPr>
            <a:cxnSpLocks/>
            <a:stCxn id="16" idx="2"/>
            <a:endCxn id="4" idx="2"/>
          </p:cNvCxnSpPr>
          <p:nvPr/>
        </p:nvCxnSpPr>
        <p:spPr>
          <a:xfrm rot="5400000">
            <a:off x="6093838" y="-662847"/>
            <a:ext cx="4324" cy="9282031"/>
          </a:xfrm>
          <a:prstGeom prst="bentConnector3">
            <a:avLst>
              <a:gd name="adj1" fmla="val 22801966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23475C9-4C5D-B453-582F-589FA35F9DCB}"/>
              </a:ext>
            </a:extLst>
          </p:cNvPr>
          <p:cNvSpPr txBox="1"/>
          <p:nvPr/>
        </p:nvSpPr>
        <p:spPr>
          <a:xfrm>
            <a:off x="5000146" y="4603113"/>
            <a:ext cx="2191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i="1" dirty="0">
                <a:solidFill>
                  <a:prstClr val="black"/>
                </a:solidFill>
                <a:latin typeface="Abadi" panose="020B0604020104020204" pitchFamily="34" charset="0"/>
              </a:rPr>
              <a:t>Update Approach</a:t>
            </a: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6A29D29-83E3-250F-F9A3-F4573D16F271}"/>
              </a:ext>
            </a:extLst>
          </p:cNvPr>
          <p:cNvSpPr txBox="1"/>
          <p:nvPr/>
        </p:nvSpPr>
        <p:spPr>
          <a:xfrm>
            <a:off x="553990" y="1342308"/>
            <a:ext cx="92820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t>Applying Machine Learning doesn’t end with model!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A7BF6F-8E2A-4306-1C50-029FF5D06512}"/>
              </a:ext>
            </a:extLst>
          </p:cNvPr>
          <p:cNvSpPr txBox="1"/>
          <p:nvPr/>
        </p:nvSpPr>
        <p:spPr>
          <a:xfrm>
            <a:off x="672946" y="5752254"/>
            <a:ext cx="115190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200" dirty="0">
                <a:solidFill>
                  <a:prstClr val="black"/>
                </a:solidFill>
                <a:latin typeface="Abadi" panose="020B0604020104020204" pitchFamily="34" charset="0"/>
              </a:rPr>
              <a:t>Deliverables:	 </a:t>
            </a:r>
            <a:r>
              <a:rPr lang="en-GB" sz="2200" dirty="0">
                <a:solidFill>
                  <a:schemeClr val="accent1">
                    <a:lumMod val="75000"/>
                  </a:schemeClr>
                </a:solidFill>
                <a:latin typeface="Abadi" panose="020B0604020104020204" pitchFamily="34" charset="0"/>
              </a:rPr>
              <a:t>Cleaned Data	     Trained Models        Metrics	Hypothesis</a:t>
            </a:r>
            <a:r>
              <a:rPr lang="en-GB" sz="2200" dirty="0">
                <a:solidFill>
                  <a:prstClr val="black"/>
                </a:solidFill>
                <a:latin typeface="Abadi" panose="020B0604020104020204" pitchFamily="34" charset="0"/>
              </a:rPr>
              <a:t>	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732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B3A91-3806-4222-9321-35A7169778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State of the art ML Techniques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50EE69C-2F79-D03D-1E36-6713E8809516}"/>
              </a:ext>
            </a:extLst>
          </p:cNvPr>
          <p:cNvGrpSpPr/>
          <p:nvPr/>
        </p:nvGrpSpPr>
        <p:grpSpPr>
          <a:xfrm>
            <a:off x="149729" y="1145455"/>
            <a:ext cx="4011686" cy="5615563"/>
            <a:chOff x="226438" y="1301300"/>
            <a:chExt cx="4011686" cy="561556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86E3EA5-55AA-05B4-78DB-CB0FC0C571A9}"/>
                </a:ext>
              </a:extLst>
            </p:cNvPr>
            <p:cNvSpPr/>
            <p:nvPr/>
          </p:nvSpPr>
          <p:spPr>
            <a:xfrm>
              <a:off x="253869" y="1343648"/>
              <a:ext cx="3861912" cy="557321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3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A9D6C7B-C72B-D96C-AD0F-48AD765C59A7}"/>
                </a:ext>
              </a:extLst>
            </p:cNvPr>
            <p:cNvGrpSpPr/>
            <p:nvPr/>
          </p:nvGrpSpPr>
          <p:grpSpPr>
            <a:xfrm>
              <a:off x="226438" y="1301300"/>
              <a:ext cx="4011686" cy="1749447"/>
              <a:chOff x="226438" y="1301300"/>
              <a:chExt cx="4011686" cy="1749447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00C07D4-4A70-991D-A8F9-FC9E68079A9C}"/>
                  </a:ext>
                </a:extLst>
              </p:cNvPr>
              <p:cNvSpPr txBox="1"/>
              <p:nvPr/>
            </p:nvSpPr>
            <p:spPr>
              <a:xfrm>
                <a:off x="226438" y="1301300"/>
                <a:ext cx="338401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2200" dirty="0">
                    <a:solidFill>
                      <a:prstClr val="black"/>
                    </a:solidFill>
                    <a:latin typeface="Abadi" panose="020B0604020104020204" pitchFamily="34" charset="0"/>
                  </a:rPr>
                  <a:t>Computer Vision</a:t>
                </a:r>
                <a:endPara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6C8772C-E70F-0EE6-BE8F-CF64D6AE9260}"/>
                  </a:ext>
                </a:extLst>
              </p:cNvPr>
              <p:cNvSpPr txBox="1"/>
              <p:nvPr/>
            </p:nvSpPr>
            <p:spPr>
              <a:xfrm>
                <a:off x="273046" y="1727308"/>
                <a:ext cx="39650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GB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YOLOv7</a:t>
                </a: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 for Object Detection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GB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CLIP</a:t>
                </a: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 for Connecting text and Images</a:t>
                </a:r>
              </a:p>
              <a:p>
                <a:pPr marL="285750" indent="-285750">
                  <a:buFontTx/>
                  <a:buChar char="-"/>
                </a:pPr>
                <a:r>
                  <a:rPr lang="en-GB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ResNet</a:t>
                </a: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, </a:t>
                </a:r>
                <a:r>
                  <a:rPr lang="en-GB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EfficientNet</a:t>
                </a: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, Inception, VGG for Image Classification</a:t>
                </a:r>
              </a:p>
              <a:p>
                <a:pPr marL="285750" indent="-285750">
                  <a:buFontTx/>
                  <a:buChar char="-"/>
                </a:pPr>
                <a:endPara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</p:grpSp>
        <p:pic>
          <p:nvPicPr>
            <p:cNvPr id="49" name="Picture 48" descr="A picture containing vehicle, land vehicle, car, traffic&#10;&#10;Description automatically generated">
              <a:extLst>
                <a:ext uri="{FF2B5EF4-FFF2-40B4-BE49-F238E27FC236}">
                  <a16:creationId xmlns:a16="http://schemas.microsoft.com/office/drawing/2014/main" id="{2F526B9F-DBD7-0D40-527F-F4C53FFE6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727" y="2906217"/>
              <a:ext cx="3058087" cy="376927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FFBB43A-1AD2-1EDD-974C-7BD96CD62F0F}"/>
              </a:ext>
            </a:extLst>
          </p:cNvPr>
          <p:cNvGrpSpPr/>
          <p:nvPr/>
        </p:nvGrpSpPr>
        <p:grpSpPr>
          <a:xfrm>
            <a:off x="4209350" y="1187803"/>
            <a:ext cx="4351938" cy="1669471"/>
            <a:chOff x="4415437" y="1301300"/>
            <a:chExt cx="4351938" cy="166947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DB4FF5A-65A2-3CFF-3676-77C9A0654123}"/>
                </a:ext>
              </a:extLst>
            </p:cNvPr>
            <p:cNvSpPr/>
            <p:nvPr/>
          </p:nvSpPr>
          <p:spPr>
            <a:xfrm>
              <a:off x="4415437" y="1314912"/>
              <a:ext cx="4351938" cy="1655859"/>
            </a:xfrm>
            <a:prstGeom prst="rect">
              <a:avLst/>
            </a:prstGeom>
            <a:solidFill>
              <a:srgbClr val="FECEEE">
                <a:alpha val="29804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D4A2FAA-3575-EB54-FE59-9A79470CBD4B}"/>
                </a:ext>
              </a:extLst>
            </p:cNvPr>
            <p:cNvGrpSpPr/>
            <p:nvPr/>
          </p:nvGrpSpPr>
          <p:grpSpPr>
            <a:xfrm>
              <a:off x="4439229" y="1301300"/>
              <a:ext cx="4178217" cy="1570184"/>
              <a:chOff x="2357430" y="3095681"/>
              <a:chExt cx="5181888" cy="1570184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0DA0D56-28BC-78D0-4753-F7BE8BC9AF4A}"/>
                  </a:ext>
                </a:extLst>
              </p:cNvPr>
              <p:cNvSpPr txBox="1"/>
              <p:nvPr/>
            </p:nvSpPr>
            <p:spPr>
              <a:xfrm>
                <a:off x="2357430" y="3095681"/>
                <a:ext cx="518188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2200" dirty="0">
                    <a:solidFill>
                      <a:prstClr val="black"/>
                    </a:solidFill>
                    <a:latin typeface="Abadi" panose="020B0604020104020204" pitchFamily="34" charset="0"/>
                  </a:rPr>
                  <a:t>Natural Language Processing (NLP)</a:t>
                </a:r>
                <a:endPara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2981839-91E8-A590-7E89-A56A2E77650A}"/>
                  </a:ext>
                </a:extLst>
              </p:cNvPr>
              <p:cNvSpPr txBox="1"/>
              <p:nvPr/>
            </p:nvSpPr>
            <p:spPr>
              <a:xfrm>
                <a:off x="3786315" y="3588647"/>
                <a:ext cx="289163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GB" sz="16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ChatGPT</a:t>
                </a:r>
                <a:endParaRPr lang="en-GB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endParaRPr>
              </a:p>
              <a:p>
                <a:pPr marL="285750" indent="-285750">
                  <a:buFontTx/>
                  <a:buChar char="-"/>
                </a:pP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Cohere</a:t>
                </a:r>
              </a:p>
              <a:p>
                <a:pPr marL="285750" indent="-285750">
                  <a:buFontTx/>
                  <a:buChar char="-"/>
                </a:pP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Codex</a:t>
                </a:r>
              </a:p>
              <a:p>
                <a:pPr marL="285750" indent="-285750">
                  <a:buFontTx/>
                  <a:buChar char="-"/>
                </a:pP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AI21</a:t>
                </a:r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36011BE-7046-36EE-C270-78518326A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6207" y="1713881"/>
              <a:ext cx="1322975" cy="1183068"/>
            </a:xfrm>
            <a:prstGeom prst="rect">
              <a:avLst/>
            </a:prstGeom>
          </p:spPr>
        </p:pic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4EAC04A-686B-FAB1-3665-8AC05544F4D5}"/>
              </a:ext>
            </a:extLst>
          </p:cNvPr>
          <p:cNvGrpSpPr/>
          <p:nvPr/>
        </p:nvGrpSpPr>
        <p:grpSpPr>
          <a:xfrm>
            <a:off x="8683631" y="1140575"/>
            <a:ext cx="3508369" cy="5630801"/>
            <a:chOff x="8703020" y="1291466"/>
            <a:chExt cx="3508369" cy="546717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6D9D364-D97D-579B-9452-5EDF10015F19}"/>
                </a:ext>
              </a:extLst>
            </p:cNvPr>
            <p:cNvSpPr/>
            <p:nvPr/>
          </p:nvSpPr>
          <p:spPr>
            <a:xfrm>
              <a:off x="8703020" y="1347379"/>
              <a:ext cx="3360011" cy="5411257"/>
            </a:xfrm>
            <a:prstGeom prst="rect">
              <a:avLst/>
            </a:prstGeom>
            <a:solidFill>
              <a:srgbClr val="C5F0FF">
                <a:alpha val="29804"/>
              </a:srgb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D427C13-1EEA-C15C-7386-40C1C7F4F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1975" y="1723528"/>
              <a:ext cx="3058087" cy="208216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1A6A5E-E734-B625-40B0-3016BCA519EE}"/>
                </a:ext>
              </a:extLst>
            </p:cNvPr>
            <p:cNvSpPr txBox="1"/>
            <p:nvPr/>
          </p:nvSpPr>
          <p:spPr>
            <a:xfrm>
              <a:off x="8749011" y="1291466"/>
              <a:ext cx="33840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Graph Neural Networks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843672-70EE-6C20-4C4F-5D3A806334DF}"/>
                </a:ext>
              </a:extLst>
            </p:cNvPr>
            <p:cNvSpPr txBox="1"/>
            <p:nvPr/>
          </p:nvSpPr>
          <p:spPr>
            <a:xfrm>
              <a:off x="8911975" y="3920767"/>
              <a:ext cx="32994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Drug Discovery &amp; Synthesizing Compounds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Social Influence Prediction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Recommender Systems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Scene Graph Generation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Pose estimation</a:t>
              </a:r>
            </a:p>
          </p:txBody>
        </p:sp>
        <p:pic>
          <p:nvPicPr>
            <p:cNvPr id="57" name="Picture 56" descr="A picture containing screenshot, line, diagram&#10;&#10;Description automatically generated">
              <a:extLst>
                <a:ext uri="{FF2B5EF4-FFF2-40B4-BE49-F238E27FC236}">
                  <a16:creationId xmlns:a16="http://schemas.microsoft.com/office/drawing/2014/main" id="{B55E0FC7-5DDD-9F71-6F1F-24323EB8A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2500" y="5834931"/>
              <a:ext cx="3221050" cy="6058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1E8ADA4-C947-DC17-2CCD-EA976BFD65C1}"/>
              </a:ext>
            </a:extLst>
          </p:cNvPr>
          <p:cNvGrpSpPr/>
          <p:nvPr/>
        </p:nvGrpSpPr>
        <p:grpSpPr>
          <a:xfrm>
            <a:off x="4209351" y="2934359"/>
            <a:ext cx="4340352" cy="732123"/>
            <a:chOff x="4209351" y="2934359"/>
            <a:chExt cx="4340352" cy="732123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493F4B1-91FE-EEC5-0F1C-1A72D874E250}"/>
                </a:ext>
              </a:extLst>
            </p:cNvPr>
            <p:cNvGrpSpPr/>
            <p:nvPr/>
          </p:nvGrpSpPr>
          <p:grpSpPr>
            <a:xfrm>
              <a:off x="4209351" y="2934359"/>
              <a:ext cx="4340352" cy="732123"/>
              <a:chOff x="4368055" y="3158462"/>
              <a:chExt cx="4340352" cy="732123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22FED3D-2184-3C9E-E527-13EE2A66CA85}"/>
                  </a:ext>
                </a:extLst>
              </p:cNvPr>
              <p:cNvSpPr/>
              <p:nvPr/>
            </p:nvSpPr>
            <p:spPr>
              <a:xfrm>
                <a:off x="4368055" y="3158462"/>
                <a:ext cx="4340352" cy="728723"/>
              </a:xfrm>
              <a:prstGeom prst="rect">
                <a:avLst/>
              </a:prstGeom>
              <a:solidFill>
                <a:srgbClr val="C9E7A7">
                  <a:alpha val="29804"/>
                </a:srgb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F85A7B0F-151F-7684-073D-B5ED599666C8}"/>
                  </a:ext>
                </a:extLst>
              </p:cNvPr>
              <p:cNvGrpSpPr/>
              <p:nvPr/>
            </p:nvGrpSpPr>
            <p:grpSpPr>
              <a:xfrm>
                <a:off x="4449531" y="3201053"/>
                <a:ext cx="3384014" cy="689532"/>
                <a:chOff x="3553045" y="1391766"/>
                <a:chExt cx="3384014" cy="689532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2B9613D-4ACF-C217-F54F-616E43E809B2}"/>
                    </a:ext>
                  </a:extLst>
                </p:cNvPr>
                <p:cNvSpPr txBox="1"/>
                <p:nvPr/>
              </p:nvSpPr>
              <p:spPr>
                <a:xfrm>
                  <a:off x="3553045" y="1391766"/>
                  <a:ext cx="3384014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marR="0" lvl="0" indent="-34290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lang="en-GB" sz="2200" dirty="0">
                      <a:solidFill>
                        <a:prstClr val="black"/>
                      </a:solidFill>
                      <a:latin typeface="Abadi" panose="020B0604020104020204" pitchFamily="34" charset="0"/>
                    </a:rPr>
                    <a:t>Voice Recognition</a:t>
                  </a:r>
                  <a:endParaRPr kumimoji="0" lang="en-GB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badi" panose="020B0604020104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6C73B0BF-835C-7A00-38BE-3FEBCDD43F2D}"/>
                    </a:ext>
                  </a:extLst>
                </p:cNvPr>
                <p:cNvSpPr txBox="1"/>
                <p:nvPr/>
              </p:nvSpPr>
              <p:spPr>
                <a:xfrm>
                  <a:off x="4193753" y="1742744"/>
                  <a:ext cx="238634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Tx/>
                    <a:buChar char="-"/>
                  </a:pPr>
                  <a:r>
                    <a:rPr lang="en-GB" sz="16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Ubuntu Light" panose="020B0304030602030204" pitchFamily="34" charset="0"/>
                    </a:rPr>
                    <a:t>OpenAI</a:t>
                  </a:r>
                  <a:r>
                    <a:rPr lang="en-GB" sz="16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Ubuntu Light" panose="020B0304030602030204" pitchFamily="34" charset="0"/>
                    </a:rPr>
                    <a:t> </a:t>
                  </a:r>
                  <a:r>
                    <a:rPr lang="en-GB" sz="16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Ubuntu Light" panose="020B0304030602030204" pitchFamily="34" charset="0"/>
                    </a:rPr>
                    <a:t>Whisper</a:t>
                  </a:r>
                </a:p>
              </p:txBody>
            </p:sp>
          </p:grp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B3A887A-60BB-BCEB-06B2-D07A5F4DE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58865" y="2998620"/>
              <a:ext cx="1104230" cy="603915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02CAC19-0E20-8800-4EE9-3AF2973DC6D8}"/>
              </a:ext>
            </a:extLst>
          </p:cNvPr>
          <p:cNvGrpSpPr/>
          <p:nvPr/>
        </p:nvGrpSpPr>
        <p:grpSpPr>
          <a:xfrm>
            <a:off x="4233630" y="3796884"/>
            <a:ext cx="4327658" cy="1180493"/>
            <a:chOff x="4311469" y="3750124"/>
            <a:chExt cx="4388316" cy="118049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88B6CAF-26F5-267E-7A6A-1F0071049926}"/>
                </a:ext>
              </a:extLst>
            </p:cNvPr>
            <p:cNvGrpSpPr/>
            <p:nvPr/>
          </p:nvGrpSpPr>
          <p:grpSpPr>
            <a:xfrm>
              <a:off x="4311469" y="3750124"/>
              <a:ext cx="4388316" cy="1180493"/>
              <a:chOff x="4368054" y="4036313"/>
              <a:chExt cx="4388316" cy="118049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F9A587F-4BD4-A940-8F43-18F2CDD2DFB8}"/>
                  </a:ext>
                </a:extLst>
              </p:cNvPr>
              <p:cNvSpPr/>
              <p:nvPr/>
            </p:nvSpPr>
            <p:spPr>
              <a:xfrm>
                <a:off x="4368054" y="4095414"/>
                <a:ext cx="4388316" cy="1121392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  <a:alpha val="3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D0D2BE1-0D69-7595-7935-B0F7960DE1B2}"/>
                  </a:ext>
                </a:extLst>
              </p:cNvPr>
              <p:cNvSpPr txBox="1"/>
              <p:nvPr/>
            </p:nvSpPr>
            <p:spPr>
              <a:xfrm>
                <a:off x="4428565" y="4036313"/>
                <a:ext cx="26282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2200" dirty="0">
                    <a:solidFill>
                      <a:prstClr val="black"/>
                    </a:solidFill>
                    <a:latin typeface="Abadi" panose="020B0604020104020204" pitchFamily="34" charset="0"/>
                  </a:rPr>
                  <a:t>3D Point Clouds</a:t>
                </a:r>
                <a:endPara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B09CCB0-1B60-EEBB-6A35-24C984189EFA}"/>
                  </a:ext>
                </a:extLst>
              </p:cNvPr>
              <p:cNvSpPr txBox="1"/>
              <p:nvPr/>
            </p:nvSpPr>
            <p:spPr>
              <a:xfrm>
                <a:off x="4601036" y="4347527"/>
                <a:ext cx="233155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GB" sz="16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PointNet</a:t>
                </a: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++</a:t>
                </a:r>
              </a:p>
              <a:p>
                <a:pPr marL="285750" indent="-285750">
                  <a:buFontTx/>
                  <a:buChar char="-"/>
                </a:pP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SPVCNN</a:t>
                </a:r>
              </a:p>
              <a:p>
                <a:pPr marL="285750" indent="-285750">
                  <a:buFontTx/>
                  <a:buChar char="-"/>
                </a:pPr>
                <a:r>
                  <a:rPr lang="en-GB" sz="16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OpenAI</a:t>
                </a: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 Point-E</a:t>
                </a:r>
              </a:p>
            </p:txBody>
          </p:sp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3666793-12E7-A083-CC7D-A279984C6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5179" y="4086882"/>
              <a:ext cx="2077932" cy="805453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B1B5804-C109-1F59-368E-96DA9AF54452}"/>
              </a:ext>
            </a:extLst>
          </p:cNvPr>
          <p:cNvGrpSpPr/>
          <p:nvPr/>
        </p:nvGrpSpPr>
        <p:grpSpPr>
          <a:xfrm>
            <a:off x="4169724" y="5116992"/>
            <a:ext cx="4522215" cy="1655859"/>
            <a:chOff x="4247360" y="5016145"/>
            <a:chExt cx="4522215" cy="1655859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DC79DAA2-5239-FED9-4499-B6C663A2536F}"/>
                </a:ext>
              </a:extLst>
            </p:cNvPr>
            <p:cNvGrpSpPr/>
            <p:nvPr/>
          </p:nvGrpSpPr>
          <p:grpSpPr>
            <a:xfrm>
              <a:off x="4247360" y="5016145"/>
              <a:ext cx="4522215" cy="1655859"/>
              <a:chOff x="4316116" y="5261004"/>
              <a:chExt cx="4905530" cy="1655859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3ED937B-9C71-B36C-88CD-14D9C8EAE945}"/>
                  </a:ext>
                </a:extLst>
              </p:cNvPr>
              <p:cNvSpPr/>
              <p:nvPr/>
            </p:nvSpPr>
            <p:spPr>
              <a:xfrm>
                <a:off x="4371670" y="5261004"/>
                <a:ext cx="4708251" cy="1655859"/>
              </a:xfrm>
              <a:prstGeom prst="rect">
                <a:avLst/>
              </a:prstGeom>
              <a:solidFill>
                <a:srgbClr val="FF4F4F">
                  <a:alpha val="29804"/>
                </a:srgb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73C5790-9616-7086-44FF-DDF285A3489A}"/>
                  </a:ext>
                </a:extLst>
              </p:cNvPr>
              <p:cNvSpPr txBox="1"/>
              <p:nvPr/>
            </p:nvSpPr>
            <p:spPr>
              <a:xfrm>
                <a:off x="4316116" y="5329800"/>
                <a:ext cx="4905530" cy="592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ts val="19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GB" sz="2200" dirty="0">
                    <a:solidFill>
                      <a:prstClr val="black"/>
                    </a:solidFill>
                    <a:latin typeface="Abadi" panose="020B0604020104020204" pitchFamily="34" charset="0"/>
                  </a:rPr>
                  <a:t>Generative Adversarial Networks (GAN)</a:t>
                </a:r>
                <a:endPara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badi" panose="020B06040201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A3D1577-1CEC-1BC4-E342-E51B11785429}"/>
                  </a:ext>
                </a:extLst>
              </p:cNvPr>
              <p:cNvSpPr txBox="1"/>
              <p:nvPr/>
            </p:nvSpPr>
            <p:spPr>
              <a:xfrm>
                <a:off x="5199248" y="5838171"/>
                <a:ext cx="233155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Image Generation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Text Generation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Video Generation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GB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 Light" panose="020B0304030602030204" pitchFamily="34" charset="0"/>
                  </a:rPr>
                  <a:t>Super Resolution</a:t>
                </a:r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E5889632-D6E6-8508-3747-1741D1BA7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28091" y="5370819"/>
              <a:ext cx="1255283" cy="1251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45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CB3A91-3806-4222-9321-35A7169778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State of the art ML Techniques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D9A9CB-17E9-EABC-0EA4-5C403728E465}"/>
              </a:ext>
            </a:extLst>
          </p:cNvPr>
          <p:cNvGrpSpPr/>
          <p:nvPr/>
        </p:nvGrpSpPr>
        <p:grpSpPr>
          <a:xfrm>
            <a:off x="623211" y="1275120"/>
            <a:ext cx="4888047" cy="1669716"/>
            <a:chOff x="623211" y="1275120"/>
            <a:chExt cx="4888047" cy="16697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447065-7AAE-7265-5EA4-3EE057C5144B}"/>
                </a:ext>
              </a:extLst>
            </p:cNvPr>
            <p:cNvSpPr txBox="1"/>
            <p:nvPr/>
          </p:nvSpPr>
          <p:spPr>
            <a:xfrm>
              <a:off x="623211" y="1275120"/>
              <a:ext cx="33840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Explanatory Algorithms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272F34B-C5BB-6494-3245-393DDB77ED83}"/>
                </a:ext>
              </a:extLst>
            </p:cNvPr>
            <p:cNvSpPr txBox="1"/>
            <p:nvPr/>
          </p:nvSpPr>
          <p:spPr>
            <a:xfrm>
              <a:off x="934364" y="1621397"/>
              <a:ext cx="45768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Linear/Logistic Regression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Decision Trees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Principal Component Analysis (PCA)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LIME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SHAPLEY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772369-CF1F-13A1-EE94-38B322618270}"/>
              </a:ext>
            </a:extLst>
          </p:cNvPr>
          <p:cNvGrpSpPr/>
          <p:nvPr/>
        </p:nvGrpSpPr>
        <p:grpSpPr>
          <a:xfrm>
            <a:off x="679907" y="4982999"/>
            <a:ext cx="4668823" cy="1680703"/>
            <a:chOff x="5419329" y="1546773"/>
            <a:chExt cx="4668823" cy="168070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11AF172-77C5-16F2-DEC6-2AFEBD746FFB}"/>
                </a:ext>
              </a:extLst>
            </p:cNvPr>
            <p:cNvSpPr txBox="1"/>
            <p:nvPr/>
          </p:nvSpPr>
          <p:spPr>
            <a:xfrm>
              <a:off x="5419329" y="1546773"/>
              <a:ext cx="37605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Pattern Mining Algorithms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9D45FE-F891-9DB9-BD8C-E56499B27708}"/>
                </a:ext>
              </a:extLst>
            </p:cNvPr>
            <p:cNvSpPr txBox="1"/>
            <p:nvPr/>
          </p:nvSpPr>
          <p:spPr>
            <a:xfrm>
              <a:off x="5511258" y="1904037"/>
              <a:ext cx="45768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Apriori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 Algorithm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Recurrent Neural Network (RNN)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Long Short-Term Memory (LSTM)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SPADE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PrefixSpan</a:t>
              </a:r>
              <a:endPara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3B5F913-9C86-E17E-387A-93C539A58B60}"/>
              </a:ext>
            </a:extLst>
          </p:cNvPr>
          <p:cNvGrpSpPr/>
          <p:nvPr/>
        </p:nvGrpSpPr>
        <p:grpSpPr>
          <a:xfrm>
            <a:off x="5155755" y="1313018"/>
            <a:ext cx="3223872" cy="1449790"/>
            <a:chOff x="5419329" y="3617954"/>
            <a:chExt cx="3760530" cy="14497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4265CA-C1FE-84C6-AD0A-9FF0764DEE91}"/>
                </a:ext>
              </a:extLst>
            </p:cNvPr>
            <p:cNvSpPr txBox="1"/>
            <p:nvPr/>
          </p:nvSpPr>
          <p:spPr>
            <a:xfrm>
              <a:off x="5419329" y="3617954"/>
              <a:ext cx="37605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Ensemble Learning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4DA8F4-5E55-8ADF-9288-002067366F5F}"/>
                </a:ext>
              </a:extLst>
            </p:cNvPr>
            <p:cNvSpPr txBox="1"/>
            <p:nvPr/>
          </p:nvSpPr>
          <p:spPr>
            <a:xfrm>
              <a:off x="5877880" y="3990526"/>
              <a:ext cx="25916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Random Forest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XGBoost</a:t>
              </a:r>
              <a:endPara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 Light" panose="020B030403060203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en-GB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LightGBM</a:t>
              </a:r>
              <a:endPara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 Light" panose="020B0304030602030204" pitchFamily="34" charset="0"/>
              </a:endParaRPr>
            </a:p>
            <a:p>
              <a:pPr marL="285750" indent="-285750">
                <a:buFontTx/>
                <a:buChar char="-"/>
              </a:pPr>
              <a:r>
                <a:rPr lang="en-GB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CatBoost</a:t>
              </a:r>
              <a:endPara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C78CA8-A2DD-1926-4F05-B789A1174A2D}"/>
              </a:ext>
            </a:extLst>
          </p:cNvPr>
          <p:cNvGrpSpPr/>
          <p:nvPr/>
        </p:nvGrpSpPr>
        <p:grpSpPr>
          <a:xfrm>
            <a:off x="9174893" y="1313018"/>
            <a:ext cx="3017107" cy="1188260"/>
            <a:chOff x="5419329" y="1546773"/>
            <a:chExt cx="5106541" cy="11882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107EDA3-206C-8064-CE56-0FEF7A5EB517}"/>
                </a:ext>
              </a:extLst>
            </p:cNvPr>
            <p:cNvSpPr txBox="1"/>
            <p:nvPr/>
          </p:nvSpPr>
          <p:spPr>
            <a:xfrm>
              <a:off x="5419329" y="1546773"/>
              <a:ext cx="37605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Clustering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AD7528E-71F1-BB00-A6F9-662C7CCF23A9}"/>
                </a:ext>
              </a:extLst>
            </p:cNvPr>
            <p:cNvSpPr txBox="1"/>
            <p:nvPr/>
          </p:nvSpPr>
          <p:spPr>
            <a:xfrm>
              <a:off x="5948977" y="1904036"/>
              <a:ext cx="45768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K-mode Clustering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DBSCAN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Spatial Clustering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F5D568-6C8D-6B65-A198-96B6E7D9281D}"/>
              </a:ext>
            </a:extLst>
          </p:cNvPr>
          <p:cNvGrpSpPr/>
          <p:nvPr/>
        </p:nvGrpSpPr>
        <p:grpSpPr>
          <a:xfrm>
            <a:off x="4896492" y="5104303"/>
            <a:ext cx="4436593" cy="1188261"/>
            <a:chOff x="5419329" y="1546773"/>
            <a:chExt cx="4668823" cy="118826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B1516C-EA75-12D0-1F39-2CD447DD608E}"/>
                </a:ext>
              </a:extLst>
            </p:cNvPr>
            <p:cNvSpPr txBox="1"/>
            <p:nvPr/>
          </p:nvSpPr>
          <p:spPr>
            <a:xfrm>
              <a:off x="5419329" y="1546773"/>
              <a:ext cx="37605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2200" dirty="0">
                  <a:solidFill>
                    <a:prstClr val="black"/>
                  </a:solidFill>
                  <a:latin typeface="Abadi" panose="020B0604020104020204" pitchFamily="34" charset="0"/>
                </a:rPr>
                <a:t>Time Series Algorithms</a:t>
              </a:r>
              <a:endPara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729BA8-9424-10BA-239A-AE6C3CEDB018}"/>
                </a:ext>
              </a:extLst>
            </p:cNvPr>
            <p:cNvSpPr txBox="1"/>
            <p:nvPr/>
          </p:nvSpPr>
          <p:spPr>
            <a:xfrm>
              <a:off x="5511258" y="1904037"/>
              <a:ext cx="45768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Prophet time series modelling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Autorgressive</a:t>
              </a: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 Integrated Moving Average</a:t>
              </a:r>
            </a:p>
            <a:p>
              <a:pPr marL="285750" indent="-285750">
                <a:buFontTx/>
                <a:buChar char="-"/>
              </a:pPr>
              <a:r>
                <a:rPr lang="en-GB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 Light" panose="020B0304030602030204" pitchFamily="34" charset="0"/>
                </a:rPr>
                <a:t>Exponential Smoothing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733792-26D7-CB8E-26AB-62BACCA8E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746" y="2681588"/>
            <a:ext cx="2341267" cy="1485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E2E544-0235-43C8-3AA8-148C9BA2C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8769" y="5104303"/>
            <a:ext cx="2617222" cy="1323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5D676-AD78-6521-BE4E-1AE721C7C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492" y="2888220"/>
            <a:ext cx="4127300" cy="14850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5B0697-3966-4612-6BB3-C216086E4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762" y="3082065"/>
            <a:ext cx="2593589" cy="165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88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Referen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Mod val="60000"/>
            <a:lumOff val="40000"/>
          </a:schemeClr>
        </a:solidFill>
        <a:ln>
          <a:solidFill>
            <a:schemeClr val="accent5"/>
          </a:solidFill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>
              <a:lumMod val="50000"/>
            </a:schemeClr>
          </a:solidFill>
          <a:headEnd type="triangle"/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tx1">
                <a:lumMod val="65000"/>
                <a:lumOff val="35000"/>
              </a:schemeClr>
            </a:solidFill>
            <a:latin typeface="Ubuntu Light" panose="020B030403060203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4761</TotalTime>
  <Words>1607</Words>
  <Application>Microsoft Office PowerPoint</Application>
  <PresentationFormat>Widescreen</PresentationFormat>
  <Paragraphs>317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Abadi</vt:lpstr>
      <vt:lpstr>Arial</vt:lpstr>
      <vt:lpstr>Calibri</vt:lpstr>
      <vt:lpstr>Cambria Math</vt:lpstr>
      <vt:lpstr>Ubuntu</vt:lpstr>
      <vt:lpstr>Ubuntu Light</vt:lpstr>
      <vt:lpstr>Office Theme</vt:lpstr>
      <vt:lpstr>template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Zoe Hancox</dc:creator>
  <cp:lastModifiedBy>Asra Aslam</cp:lastModifiedBy>
  <cp:revision>11</cp:revision>
  <dcterms:created xsi:type="dcterms:W3CDTF">2022-09-12T08:39:07Z</dcterms:created>
  <dcterms:modified xsi:type="dcterms:W3CDTF">2023-06-19T16:35:07Z</dcterms:modified>
</cp:coreProperties>
</file>