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14" roundtripDataSignature="AMtx7mgALH27tEIcyJZ6n6l+fvz3QKzI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5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p5:notes"/>
          <p:cNvSpPr txBox="1"/>
          <p:nvPr>
            <p:ph idx="12" type="sldNum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ce17499fe1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ce17499fe1_0_0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3ce17499fe1_0_0:notes"/>
          <p:cNvSpPr txBox="1"/>
          <p:nvPr>
            <p:ph idx="12" type="sldNum"/>
          </p:nvPr>
        </p:nvSpPr>
        <p:spPr>
          <a:xfrm>
            <a:off x="3850445" y="9428584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ce1a2c23e1_1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g3ce1a2c23e1_1_6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3ce1a2c23e1_1_6:notes"/>
          <p:cNvSpPr txBox="1"/>
          <p:nvPr>
            <p:ph idx="12" type="sldNum"/>
          </p:nvPr>
        </p:nvSpPr>
        <p:spPr>
          <a:xfrm>
            <a:off x="3850445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13d65e1767_1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313d65e1767_1_0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" name="Google Shape;55;g313d65e1767_1_0:notes"/>
          <p:cNvSpPr txBox="1"/>
          <p:nvPr>
            <p:ph idx="12" type="sldNum"/>
          </p:nvPr>
        </p:nvSpPr>
        <p:spPr>
          <a:xfrm>
            <a:off x="3850445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e1a2c23e1_1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e1a2c23e1_1_0:notes"/>
          <p:cNvSpPr txBox="1"/>
          <p:nvPr>
            <p:ph idx="1" type="body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ce1a2c23e1_1_0:notes"/>
          <p:cNvSpPr txBox="1"/>
          <p:nvPr>
            <p:ph idx="12" type="sldNum"/>
          </p:nvPr>
        </p:nvSpPr>
        <p:spPr>
          <a:xfrm>
            <a:off x="3850445" y="9428584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1:notes"/>
          <p:cNvSpPr txBox="1"/>
          <p:nvPr>
            <p:ph idx="12" type="sldNum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title"/>
          </p:nvPr>
        </p:nvSpPr>
        <p:spPr>
          <a:xfrm>
            <a:off x="822959" y="119752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u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822959" y="1881296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263" y="5904656"/>
            <a:ext cx="692696" cy="6926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-1998351"/>
            <a:ext cx="3760807" cy="376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60" y="0"/>
            <a:ext cx="1442196" cy="66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0263" y="5904656"/>
            <a:ext cx="692696" cy="6926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" name="Google Shape;13;p13"/>
          <p:cNvSpPr txBox="1"/>
          <p:nvPr/>
        </p:nvSpPr>
        <p:spPr>
          <a:xfrm>
            <a:off x="1043608" y="6215443"/>
            <a:ext cx="7323152" cy="38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Archaeology. Online access to archaeological research since 1996				https://intarch.ac.uk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intarch.ac.uk/journal/issue61/9/full-text.html#figure2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hyperlink" Target="https://doi.org/10.5284/1113009" TargetMode="External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>
            <p:ph type="title"/>
          </p:nvPr>
        </p:nvSpPr>
        <p:spPr>
          <a:xfrm>
            <a:off x="753264" y="836712"/>
            <a:ext cx="7683192" cy="3168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br>
              <a:rPr b="0" i="0" lang="en-GB" sz="3200" u="none" strike="noStrike">
                <a:solidFill>
                  <a:srgbClr val="000000"/>
                </a:solidFill>
              </a:rPr>
            </a:br>
            <a:r>
              <a:rPr b="0" i="0" lang="en-GB" sz="6000" u="none" strike="noStrike">
                <a:solidFill>
                  <a:srgbClr val="000000"/>
                </a:solidFill>
              </a:rPr>
              <a:t>D</a:t>
            </a:r>
            <a:r>
              <a:rPr lang="en-GB" sz="6000">
                <a:solidFill>
                  <a:srgbClr val="000000"/>
                </a:solidFill>
              </a:rPr>
              <a:t>ata</a:t>
            </a:r>
            <a:r>
              <a:rPr b="0" i="0" lang="en-GB" sz="6000" u="none" strike="noStrike">
                <a:solidFill>
                  <a:srgbClr val="000000"/>
                </a:solidFill>
              </a:rPr>
              <a:t> Publication in Interne</a:t>
            </a:r>
            <a:r>
              <a:rPr lang="en-GB" sz="6000">
                <a:solidFill>
                  <a:srgbClr val="000000"/>
                </a:solidFill>
              </a:rPr>
              <a:t>t Archaeology</a:t>
            </a:r>
            <a:br>
              <a:rPr lang="en-GB"/>
            </a:br>
            <a:endParaRPr sz="9600"/>
          </a:p>
        </p:txBody>
      </p:sp>
      <p:sp>
        <p:nvSpPr>
          <p:cNvPr id="26" name="Google Shape;26;p1"/>
          <p:cNvSpPr txBox="1"/>
          <p:nvPr>
            <p:ph idx="1" type="body"/>
          </p:nvPr>
        </p:nvSpPr>
        <p:spPr>
          <a:xfrm>
            <a:off x="4594860" y="3645024"/>
            <a:ext cx="3533017" cy="230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Judith Winters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Internet Archaeology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@IntarchEditor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dk1"/>
                </a:solidFill>
              </a:rPr>
              <a:t>editor@intarch.ac.uk</a:t>
            </a:r>
            <a:endParaRPr/>
          </a:p>
          <a:p>
            <a:pPr indent="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-1998351"/>
            <a:ext cx="3760807" cy="376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60" y="0"/>
            <a:ext cx="1442196" cy="66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0" y="70175"/>
            <a:ext cx="6473850" cy="64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3ce17499fe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78" y="3358800"/>
            <a:ext cx="338544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3ce17499fe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486" y="1682611"/>
            <a:ext cx="2333174" cy="1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3ce17499fe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150" y="1"/>
            <a:ext cx="2606851" cy="21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3ce17499fe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800" y="4868575"/>
            <a:ext cx="3446199" cy="192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3ce17499fe1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" y="20087"/>
            <a:ext cx="4444540" cy="44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3ce1a2c23e1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0" y="70175"/>
            <a:ext cx="6473850" cy="64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3ce1a2c23e1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655" y="2194800"/>
            <a:ext cx="5118324" cy="436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3d65e1767_1_0"/>
          <p:cNvSpPr txBox="1"/>
          <p:nvPr>
            <p:ph type="title"/>
          </p:nvPr>
        </p:nvSpPr>
        <p:spPr>
          <a:xfrm>
            <a:off x="822959" y="119752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/>
              <a:t>What is a data paper?</a:t>
            </a:r>
            <a:endParaRPr/>
          </a:p>
        </p:txBody>
      </p:sp>
      <p:pic>
        <p:nvPicPr>
          <p:cNvPr id="58" name="Google Shape;58;g313d65e1767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50" y="1759951"/>
            <a:ext cx="5276498" cy="365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13d65e1767_1_0"/>
          <p:cNvSpPr txBox="1"/>
          <p:nvPr/>
        </p:nvSpPr>
        <p:spPr>
          <a:xfrm>
            <a:off x="1172825" y="5412000"/>
            <a:ext cx="740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https://intarch.ac.uk/authors/data-papers.html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e1a2c23e1_1_0"/>
          <p:cNvSpPr txBox="1"/>
          <p:nvPr>
            <p:ph type="title"/>
          </p:nvPr>
        </p:nvSpPr>
        <p:spPr>
          <a:xfrm>
            <a:off x="822959" y="119752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Advice to authors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g3ce1a2c23e1_1_0"/>
          <p:cNvSpPr txBox="1"/>
          <p:nvPr>
            <p:ph idx="1" type="body"/>
          </p:nvPr>
        </p:nvSpPr>
        <p:spPr>
          <a:xfrm>
            <a:off x="822959" y="1881296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dk1"/>
                </a:solidFill>
              </a:rPr>
              <a:t>Use structure template in guidelines, incl. the re-use potential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</a:rPr>
              <a:t>&lt;2000 words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</a:rPr>
              <a:t>Option of including some interactive elements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chemeClr val="dk1"/>
                </a:solidFill>
              </a:rPr>
              <a:t>Deposit with archive/repository before or at same time as data paper (so that links can be made)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822959" y="119752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Data Paper: Pontefract</a:t>
            </a:r>
            <a:endParaRPr/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-1998351"/>
            <a:ext cx="3760807" cy="376080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/>
          <p:nvPr/>
        </p:nvSpPr>
        <p:spPr>
          <a:xfrm>
            <a:off x="4499992" y="1568154"/>
            <a:ext cx="841237" cy="504056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222" y="1880049"/>
            <a:ext cx="5005625" cy="48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0317" y="2200894"/>
            <a:ext cx="1309120" cy="5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0316" y="2704942"/>
            <a:ext cx="3733500" cy="334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-99392"/>
            <a:ext cx="9289032" cy="6974678"/>
          </a:xfrm>
          <a:prstGeom prst="rect">
            <a:avLst/>
          </a:prstGeom>
          <a:solidFill>
            <a:srgbClr val="7D08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1092550" y="1963200"/>
            <a:ext cx="66687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 data visibility and accessibility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f</a:t>
            </a: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ormal citation and attribution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Documentation and facilitating reuse and reproducibility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Encourages collaboration/connections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Supports open science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papers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hift focus toward data as a standalone research output, providing a structured and accessible way to share information with the broader scientific community.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-1998351"/>
            <a:ext cx="3760807" cy="37608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>
            <p:ph type="title"/>
          </p:nvPr>
        </p:nvSpPr>
        <p:spPr>
          <a:xfrm>
            <a:off x="822959" y="119752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Data papers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2021-01-25T15:18:34Z</dcterms:created>
  <dc:creator>Judith Winters</dc:creator>
</cp:coreProperties>
</file>