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20"/>
  </p:notesMasterIdLst>
  <p:sldIdLst>
    <p:sldId id="272" r:id="rId6"/>
    <p:sldId id="354" r:id="rId7"/>
    <p:sldId id="355" r:id="rId8"/>
    <p:sldId id="348" r:id="rId9"/>
    <p:sldId id="345" r:id="rId10"/>
    <p:sldId id="297" r:id="rId11"/>
    <p:sldId id="349" r:id="rId12"/>
    <p:sldId id="350" r:id="rId13"/>
    <p:sldId id="351" r:id="rId14"/>
    <p:sldId id="352" r:id="rId15"/>
    <p:sldId id="357" r:id="rId16"/>
    <p:sldId id="301" r:id="rId17"/>
    <p:sldId id="295" r:id="rId18"/>
    <p:sldId id="292" r:id="rId19"/>
  </p:sldIdLst>
  <p:sldSz cx="12192000" cy="6858000"/>
  <p:notesSz cx="6888163" cy="10018713"/>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DA1506-2689-7AAA-62F8-C34AC9851A02}" name="Vanessa Higgins" initials="VH" userId="S::Vanessa.Higgins@manchester.ac.uk::5d2ea04e-bc19-430e-b601-b3264b5c7307" providerId="AD"/>
  <p188:author id="{3772E313-8170-407E-39B3-68ABDD4BBA85}" name="Vanessa Higgins" initials="VH" userId="S::vanessa.higgins@manchester.ac.uk::5d2ea04e-bc19-430e-b601-b3264b5c7307" providerId="AD"/>
  <p188:author id="{1C9484A9-C1EE-4088-F991-8FE5368E58C5}" name="Alle Bloom" initials="AB" userId="S::alice.bloom@manchester.ac.uk::58ee6bbe-d688-41ff-be22-30dbe03620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02082"/>
    <a:srgbClr val="F3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529E1-C7A1-46C7-89BB-713E5D714272}" v="1778" dt="2026-03-09T14:20:18.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83" autoAdjust="0"/>
  </p:normalViewPr>
  <p:slideViewPr>
    <p:cSldViewPr snapToGrid="0">
      <p:cViewPr varScale="1">
        <p:scale>
          <a:sx n="125" d="100"/>
          <a:sy n="125" d="100"/>
        </p:scale>
        <p:origin x="161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0" d="100"/>
          <a:sy n="110" d="100"/>
        </p:scale>
        <p:origin x="5256"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iggins" userId="5d2ea04e-bc19-430e-b601-b3264b5c7307" providerId="ADAL" clId="{C8758BF9-94FE-4E23-9624-3893F5F399CA}"/>
    <pc:docChg chg="undo custSel addSld delSld modSld sldOrd">
      <pc:chgData name="Vanessa Higgins" userId="5d2ea04e-bc19-430e-b601-b3264b5c7307" providerId="ADAL" clId="{C8758BF9-94FE-4E23-9624-3893F5F399CA}" dt="2026-03-09T14:47:03.518" v="10343" actId="20577"/>
      <pc:docMkLst>
        <pc:docMk/>
      </pc:docMkLst>
      <pc:sldChg chg="addSp delSp modSp mod modNotes modNotesTx">
        <pc:chgData name="Vanessa Higgins" userId="5d2ea04e-bc19-430e-b601-b3264b5c7307" providerId="ADAL" clId="{C8758BF9-94FE-4E23-9624-3893F5F399CA}" dt="2026-03-09T14:47:03.518" v="10343" actId="20577"/>
        <pc:sldMkLst>
          <pc:docMk/>
          <pc:sldMk cId="214193722" sldId="272"/>
        </pc:sldMkLst>
        <pc:spChg chg="mod">
          <ac:chgData name="Vanessa Higgins" userId="5d2ea04e-bc19-430e-b601-b3264b5c7307" providerId="ADAL" clId="{C8758BF9-94FE-4E23-9624-3893F5F399CA}" dt="2026-03-04T14:27:21.720" v="523" actId="1076"/>
          <ac:spMkLst>
            <pc:docMk/>
            <pc:sldMk cId="214193722" sldId="272"/>
            <ac:spMk id="2" creationId="{00000000-0000-0000-0000-000000000000}"/>
          </ac:spMkLst>
        </pc:spChg>
        <pc:spChg chg="mod">
          <ac:chgData name="Vanessa Higgins" userId="5d2ea04e-bc19-430e-b601-b3264b5c7307" providerId="ADAL" clId="{C8758BF9-94FE-4E23-9624-3893F5F399CA}" dt="2026-03-04T14:27:31.744" v="527" actId="14100"/>
          <ac:spMkLst>
            <pc:docMk/>
            <pc:sldMk cId="214193722" sldId="272"/>
            <ac:spMk id="4" creationId="{761B70D4-7556-534B-BB93-5540A3673493}"/>
          </ac:spMkLst>
        </pc:spChg>
        <pc:spChg chg="add mod">
          <ac:chgData name="Vanessa Higgins" userId="5d2ea04e-bc19-430e-b601-b3264b5c7307" providerId="ADAL" clId="{C8758BF9-94FE-4E23-9624-3893F5F399CA}" dt="2026-03-04T14:27:34.287" v="528" actId="113"/>
          <ac:spMkLst>
            <pc:docMk/>
            <pc:sldMk cId="214193722" sldId="272"/>
            <ac:spMk id="6" creationId="{69EB1B4E-E2AB-AB28-0C97-43445DA9B74A}"/>
          </ac:spMkLst>
        </pc:spChg>
        <pc:spChg chg="mod">
          <ac:chgData name="Vanessa Higgins" userId="5d2ea04e-bc19-430e-b601-b3264b5c7307" providerId="ADAL" clId="{C8758BF9-94FE-4E23-9624-3893F5F399CA}" dt="2026-03-09T14:47:03.518" v="10343" actId="20577"/>
          <ac:spMkLst>
            <pc:docMk/>
            <pc:sldMk cId="214193722" sldId="272"/>
            <ac:spMk id="11" creationId="{00000000-0000-0000-0000-000000000000}"/>
          </ac:spMkLst>
        </pc:spChg>
      </pc:sldChg>
      <pc:sldChg chg="modSp mod">
        <pc:chgData name="Vanessa Higgins" userId="5d2ea04e-bc19-430e-b601-b3264b5c7307" providerId="ADAL" clId="{C8758BF9-94FE-4E23-9624-3893F5F399CA}" dt="2026-03-04T14:04:54.013" v="284" actId="27636"/>
        <pc:sldMkLst>
          <pc:docMk/>
          <pc:sldMk cId="1212910310" sldId="292"/>
        </pc:sldMkLst>
        <pc:spChg chg="mod">
          <ac:chgData name="Vanessa Higgins" userId="5d2ea04e-bc19-430e-b601-b3264b5c7307" providerId="ADAL" clId="{C8758BF9-94FE-4E23-9624-3893F5F399CA}" dt="2026-03-04T14:04:54.013" v="284" actId="27636"/>
          <ac:spMkLst>
            <pc:docMk/>
            <pc:sldMk cId="1212910310" sldId="292"/>
            <ac:spMk id="3" creationId="{00000000-0000-0000-0000-000000000000}"/>
          </ac:spMkLst>
        </pc:spChg>
      </pc:sldChg>
      <pc:sldChg chg="modSp add modNotesTx">
        <pc:chgData name="Vanessa Higgins" userId="5d2ea04e-bc19-430e-b601-b3264b5c7307" providerId="ADAL" clId="{C8758BF9-94FE-4E23-9624-3893F5F399CA}" dt="2026-03-09T14:00:08.168" v="9661" actId="20577"/>
        <pc:sldMkLst>
          <pc:docMk/>
          <pc:sldMk cId="2268408061" sldId="295"/>
        </pc:sldMkLst>
        <pc:spChg chg="mod">
          <ac:chgData name="Vanessa Higgins" userId="5d2ea04e-bc19-430e-b601-b3264b5c7307" providerId="ADAL" clId="{C8758BF9-94FE-4E23-9624-3893F5F399CA}" dt="2026-03-09T13:57:33.413" v="9621"/>
          <ac:spMkLst>
            <pc:docMk/>
            <pc:sldMk cId="2268408061" sldId="295"/>
            <ac:spMk id="5" creationId="{76CFAB1D-171A-E5F0-22DD-CECC2B65B55C}"/>
          </ac:spMkLst>
        </pc:spChg>
      </pc:sldChg>
      <pc:sldChg chg="addSp delSp modSp mod modNotes modNotesTx">
        <pc:chgData name="Vanessa Higgins" userId="5d2ea04e-bc19-430e-b601-b3264b5c7307" providerId="ADAL" clId="{C8758BF9-94FE-4E23-9624-3893F5F399CA}" dt="2026-03-09T14:40:28.823" v="10324" actId="478"/>
        <pc:sldMkLst>
          <pc:docMk/>
          <pc:sldMk cId="2382900869" sldId="297"/>
        </pc:sldMkLst>
        <pc:spChg chg="add del mod">
          <ac:chgData name="Vanessa Higgins" userId="5d2ea04e-bc19-430e-b601-b3264b5c7307" providerId="ADAL" clId="{C8758BF9-94FE-4E23-9624-3893F5F399CA}" dt="2026-03-09T09:14:23.563" v="637" actId="478"/>
          <ac:spMkLst>
            <pc:docMk/>
            <pc:sldMk cId="2382900869" sldId="297"/>
            <ac:spMk id="4" creationId="{56F5DCAC-3E39-62EF-57B4-DAD99395F84C}"/>
          </ac:spMkLst>
        </pc:spChg>
        <pc:spChg chg="add mod">
          <ac:chgData name="Vanessa Higgins" userId="5d2ea04e-bc19-430e-b601-b3264b5c7307" providerId="ADAL" clId="{C8758BF9-94FE-4E23-9624-3893F5F399CA}" dt="2026-03-09T14:18:19.107" v="10293" actId="1076"/>
          <ac:spMkLst>
            <pc:docMk/>
            <pc:sldMk cId="2382900869" sldId="297"/>
            <ac:spMk id="5" creationId="{DEAD340E-0C36-BDA3-F1A4-38A0F9262674}"/>
          </ac:spMkLst>
        </pc:spChg>
        <pc:spChg chg="add mod">
          <ac:chgData name="Vanessa Higgins" userId="5d2ea04e-bc19-430e-b601-b3264b5c7307" providerId="ADAL" clId="{C8758BF9-94FE-4E23-9624-3893F5F399CA}" dt="2026-03-09T14:18:03.587" v="10291" actId="1076"/>
          <ac:spMkLst>
            <pc:docMk/>
            <pc:sldMk cId="2382900869" sldId="297"/>
            <ac:spMk id="8" creationId="{7829BD8B-71E2-8408-9146-3AD191FB841B}"/>
          </ac:spMkLst>
        </pc:spChg>
        <pc:picChg chg="mod">
          <ac:chgData name="Vanessa Higgins" userId="5d2ea04e-bc19-430e-b601-b3264b5c7307" providerId="ADAL" clId="{C8758BF9-94FE-4E23-9624-3893F5F399CA}" dt="2026-03-09T09:13:06.221" v="630" actId="1076"/>
          <ac:picMkLst>
            <pc:docMk/>
            <pc:sldMk cId="2382900869" sldId="297"/>
            <ac:picMk id="7" creationId="{30B8FFF0-92E8-183C-2EB0-3F1B91A0EFAD}"/>
          </ac:picMkLst>
        </pc:picChg>
      </pc:sldChg>
      <pc:sldChg chg="addSp delSp modSp mod modNotes modNotesTx">
        <pc:chgData name="Vanessa Higgins" userId="5d2ea04e-bc19-430e-b601-b3264b5c7307" providerId="ADAL" clId="{C8758BF9-94FE-4E23-9624-3893F5F399CA}" dt="2026-03-09T14:40:34.726" v="10330" actId="478"/>
        <pc:sldMkLst>
          <pc:docMk/>
          <pc:sldMk cId="1810246962" sldId="301"/>
        </pc:sldMkLst>
        <pc:spChg chg="mod">
          <ac:chgData name="Vanessa Higgins" userId="5d2ea04e-bc19-430e-b601-b3264b5c7307" providerId="ADAL" clId="{C8758BF9-94FE-4E23-9624-3893F5F399CA}" dt="2026-03-04T13:56:35.061" v="185" actId="6549"/>
          <ac:spMkLst>
            <pc:docMk/>
            <pc:sldMk cId="1810246962" sldId="301"/>
            <ac:spMk id="2" creationId="{0015F15D-4BA4-701C-CC68-30B2D8C1776A}"/>
          </ac:spMkLst>
        </pc:spChg>
        <pc:spChg chg="mod">
          <ac:chgData name="Vanessa Higgins" userId="5d2ea04e-bc19-430e-b601-b3264b5c7307" providerId="ADAL" clId="{C8758BF9-94FE-4E23-9624-3893F5F399CA}" dt="2026-03-04T13:56:49.584" v="223" actId="20577"/>
          <ac:spMkLst>
            <pc:docMk/>
            <pc:sldMk cId="1810246962" sldId="301"/>
            <ac:spMk id="6" creationId="{FD244375-1AE5-EC2F-0270-D134813AA75C}"/>
          </ac:spMkLst>
        </pc:spChg>
        <pc:spChg chg="add mod">
          <ac:chgData name="Vanessa Higgins" userId="5d2ea04e-bc19-430e-b601-b3264b5c7307" providerId="ADAL" clId="{C8758BF9-94FE-4E23-9624-3893F5F399CA}" dt="2026-03-09T14:20:00.313" v="10314" actId="255"/>
          <ac:spMkLst>
            <pc:docMk/>
            <pc:sldMk cId="1810246962" sldId="301"/>
            <ac:spMk id="10" creationId="{5192DACF-22EE-A04F-B31A-23E7B67F8467}"/>
          </ac:spMkLst>
        </pc:spChg>
        <pc:spChg chg="add mod">
          <ac:chgData name="Vanessa Higgins" userId="5d2ea04e-bc19-430e-b601-b3264b5c7307" providerId="ADAL" clId="{C8758BF9-94FE-4E23-9624-3893F5F399CA}" dt="2026-03-09T14:20:04.683" v="10315" actId="255"/>
          <ac:spMkLst>
            <pc:docMk/>
            <pc:sldMk cId="1810246962" sldId="301"/>
            <ac:spMk id="11" creationId="{CEE6648B-DCA3-99D1-2E36-E5BD0ECCEDB1}"/>
          </ac:spMkLst>
        </pc:spChg>
        <pc:picChg chg="del">
          <ac:chgData name="Vanessa Higgins" userId="5d2ea04e-bc19-430e-b601-b3264b5c7307" providerId="ADAL" clId="{C8758BF9-94FE-4E23-9624-3893F5F399CA}" dt="2026-03-09T09:21:05.291" v="653" actId="478"/>
          <ac:picMkLst>
            <pc:docMk/>
            <pc:sldMk cId="1810246962" sldId="301"/>
            <ac:picMk id="5" creationId="{20BD4C1F-D64A-BE3E-019C-5D26A5DD15E3}"/>
          </ac:picMkLst>
        </pc:picChg>
        <pc:picChg chg="add mod">
          <ac:chgData name="Vanessa Higgins" userId="5d2ea04e-bc19-430e-b601-b3264b5c7307" providerId="ADAL" clId="{C8758BF9-94FE-4E23-9624-3893F5F399CA}" dt="2026-03-09T09:21:41.738" v="656" actId="1076"/>
          <ac:picMkLst>
            <pc:docMk/>
            <pc:sldMk cId="1810246962" sldId="301"/>
            <ac:picMk id="8" creationId="{E945C857-D973-4DA8-6C1A-2D18B3732BA3}"/>
          </ac:picMkLst>
        </pc:picChg>
      </pc:sldChg>
      <pc:sldChg chg="addSp delSp modSp del mod ord modShow modNotes modNotesTx">
        <pc:chgData name="Vanessa Higgins" userId="5d2ea04e-bc19-430e-b601-b3264b5c7307" providerId="ADAL" clId="{C8758BF9-94FE-4E23-9624-3893F5F399CA}" dt="2026-03-09T14:40:53.488" v="10333" actId="47"/>
        <pc:sldMkLst>
          <pc:docMk/>
          <pc:sldMk cId="3381314424" sldId="343"/>
        </pc:sldMkLst>
        <pc:spChg chg="add mod">
          <ac:chgData name="Vanessa Higgins" userId="5d2ea04e-bc19-430e-b601-b3264b5c7307" providerId="ADAL" clId="{C8758BF9-94FE-4E23-9624-3893F5F399CA}" dt="2026-03-09T09:27:06.089" v="706" actId="20577"/>
          <ac:spMkLst>
            <pc:docMk/>
            <pc:sldMk cId="3381314424" sldId="343"/>
            <ac:spMk id="8" creationId="{C9E4FCCF-093E-3FF1-D92C-D0E597ACB9C1}"/>
          </ac:spMkLst>
        </pc:spChg>
        <pc:spChg chg="del mod">
          <ac:chgData name="Vanessa Higgins" userId="5d2ea04e-bc19-430e-b601-b3264b5c7307" providerId="ADAL" clId="{C8758BF9-94FE-4E23-9624-3893F5F399CA}" dt="2026-03-09T09:27:14.247" v="707" actId="478"/>
          <ac:spMkLst>
            <pc:docMk/>
            <pc:sldMk cId="3381314424" sldId="343"/>
            <ac:spMk id="9" creationId="{A703FE51-8354-C387-197C-19D151FD67D3}"/>
          </ac:spMkLst>
        </pc:spChg>
      </pc:sldChg>
      <pc:sldChg chg="modSp mod modNotes modNotesTx">
        <pc:chgData name="Vanessa Higgins" userId="5d2ea04e-bc19-430e-b601-b3264b5c7307" providerId="ADAL" clId="{C8758BF9-94FE-4E23-9624-3893F5F399CA}" dt="2026-03-09T14:40:27.499" v="10323" actId="478"/>
        <pc:sldMkLst>
          <pc:docMk/>
          <pc:sldMk cId="3553332106" sldId="345"/>
        </pc:sldMkLst>
        <pc:spChg chg="mod">
          <ac:chgData name="Vanessa Higgins" userId="5d2ea04e-bc19-430e-b601-b3264b5c7307" providerId="ADAL" clId="{C8758BF9-94FE-4E23-9624-3893F5F399CA}" dt="2026-03-09T09:33:16.231" v="728" actId="207"/>
          <ac:spMkLst>
            <pc:docMk/>
            <pc:sldMk cId="3553332106" sldId="345"/>
            <ac:spMk id="11" creationId="{787C6EAF-B961-8E79-FB22-2840E9FAC7DC}"/>
          </ac:spMkLst>
        </pc:spChg>
      </pc:sldChg>
      <pc:sldChg chg="modSp del mod ord modClrScheme modShow chgLayout">
        <pc:chgData name="Vanessa Higgins" userId="5d2ea04e-bc19-430e-b601-b3264b5c7307" providerId="ADAL" clId="{C8758BF9-94FE-4E23-9624-3893F5F399CA}" dt="2026-03-09T14:40:53.488" v="10333" actId="47"/>
        <pc:sldMkLst>
          <pc:docMk/>
          <pc:sldMk cId="1761152328" sldId="346"/>
        </pc:sldMkLst>
        <pc:spChg chg="mod ord">
          <ac:chgData name="Vanessa Higgins" userId="5d2ea04e-bc19-430e-b601-b3264b5c7307" providerId="ADAL" clId="{C8758BF9-94FE-4E23-9624-3893F5F399CA}" dt="2026-03-09T09:27:24.270" v="708" actId="700"/>
          <ac:spMkLst>
            <pc:docMk/>
            <pc:sldMk cId="1761152328" sldId="346"/>
            <ac:spMk id="2" creationId="{8C0EC624-53C7-AA3E-E647-F9354E25EA0A}"/>
          </ac:spMkLst>
        </pc:spChg>
        <pc:spChg chg="mod ord">
          <ac:chgData name="Vanessa Higgins" userId="5d2ea04e-bc19-430e-b601-b3264b5c7307" providerId="ADAL" clId="{C8758BF9-94FE-4E23-9624-3893F5F399CA}" dt="2026-03-09T09:27:24.298" v="709" actId="27636"/>
          <ac:spMkLst>
            <pc:docMk/>
            <pc:sldMk cId="1761152328" sldId="346"/>
            <ac:spMk id="3" creationId="{1C69621B-700A-8CB6-80FF-7D80BD1E7B44}"/>
          </ac:spMkLst>
        </pc:spChg>
        <pc:spChg chg="mod ord">
          <ac:chgData name="Vanessa Higgins" userId="5d2ea04e-bc19-430e-b601-b3264b5c7307" providerId="ADAL" clId="{C8758BF9-94FE-4E23-9624-3893F5F399CA}" dt="2026-03-09T09:27:24.270" v="708" actId="700"/>
          <ac:spMkLst>
            <pc:docMk/>
            <pc:sldMk cId="1761152328" sldId="346"/>
            <ac:spMk id="4" creationId="{9C05B479-8255-223A-A3F0-93B6DD58B69A}"/>
          </ac:spMkLst>
        </pc:spChg>
      </pc:sldChg>
      <pc:sldChg chg="modNotes modNotesTx">
        <pc:chgData name="Vanessa Higgins" userId="5d2ea04e-bc19-430e-b601-b3264b5c7307" providerId="ADAL" clId="{C8758BF9-94FE-4E23-9624-3893F5F399CA}" dt="2026-03-09T14:40:26.115" v="10322" actId="478"/>
        <pc:sldMkLst>
          <pc:docMk/>
          <pc:sldMk cId="3659928593" sldId="348"/>
        </pc:sldMkLst>
      </pc:sldChg>
      <pc:sldChg chg="addSp delSp modSp mod modNotes modNotesTx">
        <pc:chgData name="Vanessa Higgins" userId="5d2ea04e-bc19-430e-b601-b3264b5c7307" providerId="ADAL" clId="{C8758BF9-94FE-4E23-9624-3893F5F399CA}" dt="2026-03-09T14:40:29.826" v="10325" actId="478"/>
        <pc:sldMkLst>
          <pc:docMk/>
          <pc:sldMk cId="1624106953" sldId="349"/>
        </pc:sldMkLst>
        <pc:spChg chg="add del mod">
          <ac:chgData name="Vanessa Higgins" userId="5d2ea04e-bc19-430e-b601-b3264b5c7307" providerId="ADAL" clId="{C8758BF9-94FE-4E23-9624-3893F5F399CA}" dt="2026-03-09T14:19:13.899" v="10298" actId="478"/>
          <ac:spMkLst>
            <pc:docMk/>
            <pc:sldMk cId="1624106953" sldId="349"/>
            <ac:spMk id="2" creationId="{D2BC9CDF-6EA4-0DBA-B527-863B3FB080C4}"/>
          </ac:spMkLst>
        </pc:spChg>
        <pc:spChg chg="add del mod">
          <ac:chgData name="Vanessa Higgins" userId="5d2ea04e-bc19-430e-b601-b3264b5c7307" providerId="ADAL" clId="{C8758BF9-94FE-4E23-9624-3893F5F399CA}" dt="2026-03-09T14:19:15.049" v="10299" actId="478"/>
          <ac:spMkLst>
            <pc:docMk/>
            <pc:sldMk cId="1624106953" sldId="349"/>
            <ac:spMk id="3" creationId="{BF09FDA3-24B2-C25F-8F78-E865B356D48C}"/>
          </ac:spMkLst>
        </pc:spChg>
        <pc:spChg chg="add mod">
          <ac:chgData name="Vanessa Higgins" userId="5d2ea04e-bc19-430e-b601-b3264b5c7307" providerId="ADAL" clId="{C8758BF9-94FE-4E23-9624-3893F5F399CA}" dt="2026-03-09T14:19:16.197" v="10300"/>
          <ac:spMkLst>
            <pc:docMk/>
            <pc:sldMk cId="1624106953" sldId="349"/>
            <ac:spMk id="5" creationId="{531CF704-71B5-5EE8-FB6B-5268A418247E}"/>
          </ac:spMkLst>
        </pc:spChg>
        <pc:spChg chg="add mod">
          <ac:chgData name="Vanessa Higgins" userId="5d2ea04e-bc19-430e-b601-b3264b5c7307" providerId="ADAL" clId="{C8758BF9-94FE-4E23-9624-3893F5F399CA}" dt="2026-03-09T14:19:16.197" v="10300"/>
          <ac:spMkLst>
            <pc:docMk/>
            <pc:sldMk cId="1624106953" sldId="349"/>
            <ac:spMk id="6" creationId="{4A8D259A-98DA-185A-1BE1-D516433A0212}"/>
          </ac:spMkLst>
        </pc:spChg>
      </pc:sldChg>
      <pc:sldChg chg="addSp delSp modSp mod modNotes modNotesTx">
        <pc:chgData name="Vanessa Higgins" userId="5d2ea04e-bc19-430e-b601-b3264b5c7307" providerId="ADAL" clId="{C8758BF9-94FE-4E23-9624-3893F5F399CA}" dt="2026-03-09T14:40:30.891" v="10326" actId="478"/>
        <pc:sldMkLst>
          <pc:docMk/>
          <pc:sldMk cId="3733937519" sldId="350"/>
        </pc:sldMkLst>
        <pc:spChg chg="add del mod">
          <ac:chgData name="Vanessa Higgins" userId="5d2ea04e-bc19-430e-b601-b3264b5c7307" providerId="ADAL" clId="{C8758BF9-94FE-4E23-9624-3893F5F399CA}" dt="2026-03-09T14:19:22.031" v="10302" actId="478"/>
          <ac:spMkLst>
            <pc:docMk/>
            <pc:sldMk cId="3733937519" sldId="350"/>
            <ac:spMk id="3" creationId="{3F4BF5AA-D418-5D87-2D97-3D3F8716FBF6}"/>
          </ac:spMkLst>
        </pc:spChg>
        <pc:spChg chg="add del mod">
          <ac:chgData name="Vanessa Higgins" userId="5d2ea04e-bc19-430e-b601-b3264b5c7307" providerId="ADAL" clId="{C8758BF9-94FE-4E23-9624-3893F5F399CA}" dt="2026-03-09T14:19:23.515" v="10303" actId="478"/>
          <ac:spMkLst>
            <pc:docMk/>
            <pc:sldMk cId="3733937519" sldId="350"/>
            <ac:spMk id="5" creationId="{A35D2F64-4EC3-75E5-7DEF-33EEEC51FB7A}"/>
          </ac:spMkLst>
        </pc:spChg>
        <pc:spChg chg="add mod">
          <ac:chgData name="Vanessa Higgins" userId="5d2ea04e-bc19-430e-b601-b3264b5c7307" providerId="ADAL" clId="{C8758BF9-94FE-4E23-9624-3893F5F399CA}" dt="2026-03-09T14:19:29.047" v="10305" actId="1076"/>
          <ac:spMkLst>
            <pc:docMk/>
            <pc:sldMk cId="3733937519" sldId="350"/>
            <ac:spMk id="7" creationId="{7F7AAFCA-19B8-96CD-E001-416CEE7A3F27}"/>
          </ac:spMkLst>
        </pc:spChg>
        <pc:spChg chg="add mod">
          <ac:chgData name="Vanessa Higgins" userId="5d2ea04e-bc19-430e-b601-b3264b5c7307" providerId="ADAL" clId="{C8758BF9-94FE-4E23-9624-3893F5F399CA}" dt="2026-03-09T14:19:29.047" v="10305" actId="1076"/>
          <ac:spMkLst>
            <pc:docMk/>
            <pc:sldMk cId="3733937519" sldId="350"/>
            <ac:spMk id="8" creationId="{691DC351-5855-1ACB-8EDE-A47AF7752365}"/>
          </ac:spMkLst>
        </pc:spChg>
      </pc:sldChg>
      <pc:sldChg chg="addSp delSp modSp mod modNotes modNotesTx">
        <pc:chgData name="Vanessa Higgins" userId="5d2ea04e-bc19-430e-b601-b3264b5c7307" providerId="ADAL" clId="{C8758BF9-94FE-4E23-9624-3893F5F399CA}" dt="2026-03-09T14:40:31.893" v="10327" actId="478"/>
        <pc:sldMkLst>
          <pc:docMk/>
          <pc:sldMk cId="3612485533" sldId="351"/>
        </pc:sldMkLst>
        <pc:spChg chg="add del mod">
          <ac:chgData name="Vanessa Higgins" userId="5d2ea04e-bc19-430e-b601-b3264b5c7307" providerId="ADAL" clId="{C8758BF9-94FE-4E23-9624-3893F5F399CA}" dt="2026-03-09T14:19:31.627" v="10306" actId="478"/>
          <ac:spMkLst>
            <pc:docMk/>
            <pc:sldMk cId="3612485533" sldId="351"/>
            <ac:spMk id="2" creationId="{44DD2B0D-0612-3E59-E5BB-B9077B6649F2}"/>
          </ac:spMkLst>
        </pc:spChg>
        <pc:spChg chg="add del mod">
          <ac:chgData name="Vanessa Higgins" userId="5d2ea04e-bc19-430e-b601-b3264b5c7307" providerId="ADAL" clId="{C8758BF9-94FE-4E23-9624-3893F5F399CA}" dt="2026-03-09T14:19:32.683" v="10307" actId="478"/>
          <ac:spMkLst>
            <pc:docMk/>
            <pc:sldMk cId="3612485533" sldId="351"/>
            <ac:spMk id="3" creationId="{C1C18B4D-FA08-957F-5B39-41477FFB098F}"/>
          </ac:spMkLst>
        </pc:spChg>
        <pc:spChg chg="add mod">
          <ac:chgData name="Vanessa Higgins" userId="5d2ea04e-bc19-430e-b601-b3264b5c7307" providerId="ADAL" clId="{C8758BF9-94FE-4E23-9624-3893F5F399CA}" dt="2026-03-09T14:19:33.651" v="10308"/>
          <ac:spMkLst>
            <pc:docMk/>
            <pc:sldMk cId="3612485533" sldId="351"/>
            <ac:spMk id="5" creationId="{CF89BA07-685E-123E-9E2C-F763B537B8AD}"/>
          </ac:spMkLst>
        </pc:spChg>
        <pc:spChg chg="add mod">
          <ac:chgData name="Vanessa Higgins" userId="5d2ea04e-bc19-430e-b601-b3264b5c7307" providerId="ADAL" clId="{C8758BF9-94FE-4E23-9624-3893F5F399CA}" dt="2026-03-09T14:19:33.651" v="10308"/>
          <ac:spMkLst>
            <pc:docMk/>
            <pc:sldMk cId="3612485533" sldId="351"/>
            <ac:spMk id="7" creationId="{800EEEBC-910B-0A5A-479D-037591CDEBC2}"/>
          </ac:spMkLst>
        </pc:spChg>
      </pc:sldChg>
      <pc:sldChg chg="addSp delSp modSp mod modNotes modNotesTx">
        <pc:chgData name="Vanessa Higgins" userId="5d2ea04e-bc19-430e-b601-b3264b5c7307" providerId="ADAL" clId="{C8758BF9-94FE-4E23-9624-3893F5F399CA}" dt="2026-03-09T14:40:32.777" v="10328" actId="478"/>
        <pc:sldMkLst>
          <pc:docMk/>
          <pc:sldMk cId="1886914830" sldId="352"/>
        </pc:sldMkLst>
        <pc:spChg chg="add del mod">
          <ac:chgData name="Vanessa Higgins" userId="5d2ea04e-bc19-430e-b601-b3264b5c7307" providerId="ADAL" clId="{C8758BF9-94FE-4E23-9624-3893F5F399CA}" dt="2026-03-09T14:19:39.037" v="10309" actId="478"/>
          <ac:spMkLst>
            <pc:docMk/>
            <pc:sldMk cId="1886914830" sldId="352"/>
            <ac:spMk id="2" creationId="{941258EE-C19D-5103-120F-D3721B2FE2D2}"/>
          </ac:spMkLst>
        </pc:spChg>
        <pc:spChg chg="add del mod">
          <ac:chgData name="Vanessa Higgins" userId="5d2ea04e-bc19-430e-b601-b3264b5c7307" providerId="ADAL" clId="{C8758BF9-94FE-4E23-9624-3893F5F399CA}" dt="2026-03-09T14:19:40.558" v="10311" actId="478"/>
          <ac:spMkLst>
            <pc:docMk/>
            <pc:sldMk cId="1886914830" sldId="352"/>
            <ac:spMk id="3" creationId="{88A83C46-40DE-BFFB-AE4A-404F89A24269}"/>
          </ac:spMkLst>
        </pc:spChg>
        <pc:spChg chg="add mod">
          <ac:chgData name="Vanessa Higgins" userId="5d2ea04e-bc19-430e-b601-b3264b5c7307" providerId="ADAL" clId="{C8758BF9-94FE-4E23-9624-3893F5F399CA}" dt="2026-03-09T14:19:42.825" v="10312"/>
          <ac:spMkLst>
            <pc:docMk/>
            <pc:sldMk cId="1886914830" sldId="352"/>
            <ac:spMk id="5" creationId="{3EE289FF-E7DC-BAC1-8D40-D033C46AE21C}"/>
          </ac:spMkLst>
        </pc:spChg>
        <pc:spChg chg="add mod">
          <ac:chgData name="Vanessa Higgins" userId="5d2ea04e-bc19-430e-b601-b3264b5c7307" providerId="ADAL" clId="{C8758BF9-94FE-4E23-9624-3893F5F399CA}" dt="2026-03-09T14:19:42.825" v="10312"/>
          <ac:spMkLst>
            <pc:docMk/>
            <pc:sldMk cId="1886914830" sldId="352"/>
            <ac:spMk id="7" creationId="{D6360879-F3B0-B254-7B77-805D3B112FC2}"/>
          </ac:spMkLst>
        </pc:spChg>
        <pc:spChg chg="mod">
          <ac:chgData name="Vanessa Higgins" userId="5d2ea04e-bc19-430e-b601-b3264b5c7307" providerId="ADAL" clId="{C8758BF9-94FE-4E23-9624-3893F5F399CA}" dt="2026-03-09T13:50:29.429" v="8577" actId="6549"/>
          <ac:spMkLst>
            <pc:docMk/>
            <pc:sldMk cId="1886914830" sldId="352"/>
            <ac:spMk id="11" creationId="{8B9D461D-B766-3BD2-FD23-1DDE16B2CA46}"/>
          </ac:spMkLst>
        </pc:spChg>
      </pc:sldChg>
      <pc:sldChg chg="addSp delSp modSp del mod ord modShow modNotes modNotesTx">
        <pc:chgData name="Vanessa Higgins" userId="5d2ea04e-bc19-430e-b601-b3264b5c7307" providerId="ADAL" clId="{C8758BF9-94FE-4E23-9624-3893F5F399CA}" dt="2026-03-09T14:40:53.488" v="10333" actId="47"/>
        <pc:sldMkLst>
          <pc:docMk/>
          <pc:sldMk cId="1774148434" sldId="353"/>
        </pc:sldMkLst>
        <pc:spChg chg="add mod">
          <ac:chgData name="Vanessa Higgins" userId="5d2ea04e-bc19-430e-b601-b3264b5c7307" providerId="ADAL" clId="{C8758BF9-94FE-4E23-9624-3893F5F399CA}" dt="2026-03-09T14:18:40.016" v="10295" actId="1076"/>
          <ac:spMkLst>
            <pc:docMk/>
            <pc:sldMk cId="1774148434" sldId="353"/>
            <ac:spMk id="2" creationId="{C16BF430-CF02-6CE3-C334-DCCBB8A13100}"/>
          </ac:spMkLst>
        </pc:spChg>
        <pc:spChg chg="add del mod">
          <ac:chgData name="Vanessa Higgins" userId="5d2ea04e-bc19-430e-b601-b3264b5c7307" providerId="ADAL" clId="{C8758BF9-94FE-4E23-9624-3893F5F399CA}" dt="2026-03-09T14:18:48.977" v="10296" actId="478"/>
          <ac:spMkLst>
            <pc:docMk/>
            <pc:sldMk cId="1774148434" sldId="353"/>
            <ac:spMk id="3" creationId="{0DB71EDC-FEFE-2DE3-F4E6-853CE038193F}"/>
          </ac:spMkLst>
        </pc:spChg>
        <pc:spChg chg="add mod">
          <ac:chgData name="Vanessa Higgins" userId="5d2ea04e-bc19-430e-b601-b3264b5c7307" providerId="ADAL" clId="{C8758BF9-94FE-4E23-9624-3893F5F399CA}" dt="2026-03-09T14:18:49.379" v="10297"/>
          <ac:spMkLst>
            <pc:docMk/>
            <pc:sldMk cId="1774148434" sldId="353"/>
            <ac:spMk id="6" creationId="{6C7DD1C1-B6DC-8960-01A8-5CD5DF7FD7D5}"/>
          </ac:spMkLst>
        </pc:spChg>
      </pc:sldChg>
      <pc:sldChg chg="modSp add mod ord modClrScheme modShow chgLayout modNotesTx">
        <pc:chgData name="Vanessa Higgins" userId="5d2ea04e-bc19-430e-b601-b3264b5c7307" providerId="ADAL" clId="{C8758BF9-94FE-4E23-9624-3893F5F399CA}" dt="2026-03-09T14:07:07.291" v="9680" actId="6549"/>
        <pc:sldMkLst>
          <pc:docMk/>
          <pc:sldMk cId="484596828" sldId="354"/>
        </pc:sldMkLst>
        <pc:spChg chg="mod ord">
          <ac:chgData name="Vanessa Higgins" userId="5d2ea04e-bc19-430e-b601-b3264b5c7307" providerId="ADAL" clId="{C8758BF9-94FE-4E23-9624-3893F5F399CA}" dt="2026-03-09T09:22:25.603" v="663" actId="700"/>
          <ac:spMkLst>
            <pc:docMk/>
            <pc:sldMk cId="484596828" sldId="354"/>
            <ac:spMk id="2" creationId="{CE0C52A8-DBBC-5F52-B51E-25BA2BE9A566}"/>
          </ac:spMkLst>
        </pc:spChg>
        <pc:spChg chg="mod ord">
          <ac:chgData name="Vanessa Higgins" userId="5d2ea04e-bc19-430e-b601-b3264b5c7307" providerId="ADAL" clId="{C8758BF9-94FE-4E23-9624-3893F5F399CA}" dt="2026-03-09T12:31:37.894" v="953" actId="2711"/>
          <ac:spMkLst>
            <pc:docMk/>
            <pc:sldMk cId="484596828" sldId="354"/>
            <ac:spMk id="3" creationId="{FAD25866-27FF-779D-DF1C-161EFDB754A3}"/>
          </ac:spMkLst>
        </pc:spChg>
        <pc:spChg chg="mod ord">
          <ac:chgData name="Vanessa Higgins" userId="5d2ea04e-bc19-430e-b601-b3264b5c7307" providerId="ADAL" clId="{C8758BF9-94FE-4E23-9624-3893F5F399CA}" dt="2026-03-09T09:22:25.603" v="663" actId="700"/>
          <ac:spMkLst>
            <pc:docMk/>
            <pc:sldMk cId="484596828" sldId="354"/>
            <ac:spMk id="4" creationId="{003AC04D-D9D4-C419-DE73-1C945DFEFB0F}"/>
          </ac:spMkLst>
        </pc:spChg>
      </pc:sldChg>
      <pc:sldChg chg="addSp delSp modSp add mod ord modShow modNotes modNotesTx">
        <pc:chgData name="Vanessa Higgins" userId="5d2ea04e-bc19-430e-b601-b3264b5c7307" providerId="ADAL" clId="{C8758BF9-94FE-4E23-9624-3893F5F399CA}" dt="2026-03-09T14:40:24.104" v="10321" actId="478"/>
        <pc:sldMkLst>
          <pc:docMk/>
          <pc:sldMk cId="1087404829" sldId="355"/>
        </pc:sldMkLst>
        <pc:spChg chg="mod">
          <ac:chgData name="Vanessa Higgins" userId="5d2ea04e-bc19-430e-b601-b3264b5c7307" providerId="ADAL" clId="{C8758BF9-94FE-4E23-9624-3893F5F399CA}" dt="2026-03-04T14:21:58.811" v="385" actId="20577"/>
          <ac:spMkLst>
            <pc:docMk/>
            <pc:sldMk cId="1087404829" sldId="355"/>
            <ac:spMk id="3" creationId="{F9F5BB05-4EF4-80FD-A8C7-FA4352EEDD76}"/>
          </ac:spMkLst>
        </pc:spChg>
        <pc:spChg chg="add mod">
          <ac:chgData name="Vanessa Higgins" userId="5d2ea04e-bc19-430e-b601-b3264b5c7307" providerId="ADAL" clId="{C8758BF9-94FE-4E23-9624-3893F5F399CA}" dt="2026-03-09T14:17:24.025" v="10287" actId="1076"/>
          <ac:spMkLst>
            <pc:docMk/>
            <pc:sldMk cId="1087404829" sldId="355"/>
            <ac:spMk id="5" creationId="{F8121983-089F-DDB2-7C8D-E904F473DEB0}"/>
          </ac:spMkLst>
        </pc:spChg>
        <pc:spChg chg="add del mod">
          <ac:chgData name="Vanessa Higgins" userId="5d2ea04e-bc19-430e-b601-b3264b5c7307" providerId="ADAL" clId="{C8758BF9-94FE-4E23-9624-3893F5F399CA}" dt="2026-03-09T14:16:57.995" v="10284" actId="478"/>
          <ac:spMkLst>
            <pc:docMk/>
            <pc:sldMk cId="1087404829" sldId="355"/>
            <ac:spMk id="6" creationId="{F89B5C6F-4C97-9CC5-7639-3FC0EFDFBBF5}"/>
          </ac:spMkLst>
        </pc:spChg>
        <pc:spChg chg="add mod">
          <ac:chgData name="Vanessa Higgins" userId="5d2ea04e-bc19-430e-b601-b3264b5c7307" providerId="ADAL" clId="{C8758BF9-94FE-4E23-9624-3893F5F399CA}" dt="2026-03-09T14:17:14.324" v="10286" actId="1076"/>
          <ac:spMkLst>
            <pc:docMk/>
            <pc:sldMk cId="1087404829" sldId="355"/>
            <ac:spMk id="8" creationId="{28F8F7CE-5AB5-B17A-C38D-08AB0A4C48AD}"/>
          </ac:spMkLst>
        </pc:spChg>
      </pc:sldChg>
      <pc:sldChg chg="addSp modSp add del mod ord modShow">
        <pc:chgData name="Vanessa Higgins" userId="5d2ea04e-bc19-430e-b601-b3264b5c7307" providerId="ADAL" clId="{C8758BF9-94FE-4E23-9624-3893F5F399CA}" dt="2026-03-09T13:32:46.765" v="6345" actId="2696"/>
        <pc:sldMkLst>
          <pc:docMk/>
          <pc:sldMk cId="162683199" sldId="356"/>
        </pc:sldMkLst>
        <pc:spChg chg="add mod">
          <ac:chgData name="Vanessa Higgins" userId="5d2ea04e-bc19-430e-b601-b3264b5c7307" providerId="ADAL" clId="{C8758BF9-94FE-4E23-9624-3893F5F399CA}" dt="2026-03-09T09:14:53.537" v="646"/>
          <ac:spMkLst>
            <pc:docMk/>
            <pc:sldMk cId="162683199" sldId="356"/>
            <ac:spMk id="3" creationId="{3D4222CE-92E3-E0B3-217C-C2ED0BE5569F}"/>
          </ac:spMkLst>
        </pc:spChg>
        <pc:spChg chg="add mod">
          <ac:chgData name="Vanessa Higgins" userId="5d2ea04e-bc19-430e-b601-b3264b5c7307" providerId="ADAL" clId="{C8758BF9-94FE-4E23-9624-3893F5F399CA}" dt="2026-03-09T09:29:14.591" v="723"/>
          <ac:spMkLst>
            <pc:docMk/>
            <pc:sldMk cId="162683199" sldId="356"/>
            <ac:spMk id="4" creationId="{651BDC85-502F-E017-A72E-5278059C6C2E}"/>
          </ac:spMkLst>
        </pc:spChg>
      </pc:sldChg>
      <pc:sldChg chg="addSp delSp modSp new mod ord modNotes modNotesTx">
        <pc:chgData name="Vanessa Higgins" userId="5d2ea04e-bc19-430e-b601-b3264b5c7307" providerId="ADAL" clId="{C8758BF9-94FE-4E23-9624-3893F5F399CA}" dt="2026-03-09T14:41:47.476" v="10337"/>
        <pc:sldMkLst>
          <pc:docMk/>
          <pc:sldMk cId="1892226334" sldId="357"/>
        </pc:sldMkLst>
        <pc:spChg chg="add mod">
          <ac:chgData name="Vanessa Higgins" userId="5d2ea04e-bc19-430e-b601-b3264b5c7307" providerId="ADAL" clId="{C8758BF9-94FE-4E23-9624-3893F5F399CA}" dt="2026-03-09T14:19:50.144" v="10313" actId="255"/>
          <ac:spMkLst>
            <pc:docMk/>
            <pc:sldMk cId="1892226334" sldId="357"/>
            <ac:spMk id="3" creationId="{B7D94723-5CF2-66D8-8F29-869C49A21DA2}"/>
          </ac:spMkLst>
        </pc:spChg>
        <pc:picChg chg="add mod">
          <ac:chgData name="Vanessa Higgins" userId="5d2ea04e-bc19-430e-b601-b3264b5c7307" providerId="ADAL" clId="{C8758BF9-94FE-4E23-9624-3893F5F399CA}" dt="2026-03-04T14:36:40.916" v="624" actId="14100"/>
          <ac:picMkLst>
            <pc:docMk/>
            <pc:sldMk cId="1892226334" sldId="357"/>
            <ac:picMk id="6" creationId="{E350152D-7FB4-2290-B124-548AA4AF0D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B80ED420-7AEB-4F64-A08C-F2D29845D2A6}" type="datetimeFigureOut">
              <a:rPr lang="en-GB" smtClean="0"/>
              <a:t>09/03/2026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8A67EB7-37BB-461F-B0AE-4D304969BB98}" type="slidenum">
              <a:rPr lang="en-GB" smtClean="0"/>
              <a:t>‹#›</a:t>
            </a:fld>
            <a:endParaRPr lang="en-GB"/>
          </a:p>
        </p:txBody>
      </p:sp>
    </p:spTree>
    <p:extLst>
      <p:ext uri="{BB962C8B-B14F-4D97-AF65-F5344CB8AC3E}">
        <p14:creationId xmlns:p14="http://schemas.microsoft.com/office/powerpoint/2010/main" val="215153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54532D-7B45-469A-A8D2-BB2A7DA05F88}" type="slidenum">
              <a:rPr lang="en-GB" smtClean="0"/>
              <a:t>1</a:t>
            </a:fld>
            <a:endParaRPr lang="en-GB"/>
          </a:p>
        </p:txBody>
      </p:sp>
      <p:sp>
        <p:nvSpPr>
          <p:cNvPr id="6" name="Notes Placeholder 5">
            <a:extLst>
              <a:ext uri="{FF2B5EF4-FFF2-40B4-BE49-F238E27FC236}">
                <a16:creationId xmlns:a16="http://schemas.microsoft.com/office/drawing/2014/main" id="{B9D4ED29-8ECA-D46F-EA49-30431B1108F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1778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10</a:t>
            </a:fld>
            <a:endParaRPr lang="en-GB"/>
          </a:p>
        </p:txBody>
      </p:sp>
      <p:sp>
        <p:nvSpPr>
          <p:cNvPr id="6" name="Notes Placeholder 5">
            <a:extLst>
              <a:ext uri="{FF2B5EF4-FFF2-40B4-BE49-F238E27FC236}">
                <a16:creationId xmlns:a16="http://schemas.microsoft.com/office/drawing/2014/main" id="{1CE88D22-AAFD-758D-B3E9-B9FBD93FBAA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533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11</a:t>
            </a:fld>
            <a:endParaRPr lang="en-GB"/>
          </a:p>
        </p:txBody>
      </p:sp>
      <p:sp>
        <p:nvSpPr>
          <p:cNvPr id="6" name="Notes Placeholder 5">
            <a:extLst>
              <a:ext uri="{FF2B5EF4-FFF2-40B4-BE49-F238E27FC236}">
                <a16:creationId xmlns:a16="http://schemas.microsoft.com/office/drawing/2014/main" id="{A5F3F107-FCEE-0891-AD9E-91C1B5B6549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408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1FB8-E916-D62E-BBF2-939285EE5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542C0-BFAD-39A8-97DC-5542EDE66C0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80C8B77-40A0-B21A-02E7-FD44D39F7D0E}"/>
              </a:ext>
            </a:extLst>
          </p:cNvPr>
          <p:cNvSpPr>
            <a:spLocks noGrp="1"/>
          </p:cNvSpPr>
          <p:nvPr>
            <p:ph type="sldNum" sz="quarter" idx="5"/>
          </p:nvPr>
        </p:nvSpPr>
        <p:spPr/>
        <p:txBody>
          <a:bodyPr/>
          <a:lstStyle/>
          <a:p>
            <a:fld id="{68A67EB7-37BB-461F-B0AE-4D304969BB98}" type="slidenum">
              <a:rPr lang="en-GB" smtClean="0"/>
              <a:t>12</a:t>
            </a:fld>
            <a:endParaRPr lang="en-GB"/>
          </a:p>
        </p:txBody>
      </p:sp>
      <p:sp>
        <p:nvSpPr>
          <p:cNvPr id="6" name="Notes Placeholder 5">
            <a:extLst>
              <a:ext uri="{FF2B5EF4-FFF2-40B4-BE49-F238E27FC236}">
                <a16:creationId xmlns:a16="http://schemas.microsoft.com/office/drawing/2014/main" id="{A44C3BF0-C7E8-6C14-A875-033B8BE6E85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4463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latin typeface="Aptos" panose="020B0004020202020204" pitchFamily="34" charset="0"/>
                <a:ea typeface="Times New Roman" panose="02020603050405020304" pitchFamily="18" charset="0"/>
                <a:cs typeface="Aptos" panose="020B0004020202020204" pitchFamily="34" charset="0"/>
              </a:rPr>
              <a:t>If you are a social scientist and you are wondering where to deposit your data – this is the place. </a:t>
            </a:r>
          </a:p>
          <a:p>
            <a:pPr lvl="0"/>
            <a:r>
              <a:rPr lang="en-GB" dirty="0">
                <a:latin typeface="Aptos" panose="020B0004020202020204" pitchFamily="34" charset="0"/>
                <a:ea typeface="Times New Roman" panose="02020603050405020304" pitchFamily="18" charset="0"/>
                <a:cs typeface="Aptos" panose="020B0004020202020204" pitchFamily="34" charset="0"/>
              </a:rPr>
              <a:t>As well as hosting a large number of social science datasets, we also deliver a lot of online training events/resources, including training in how to deposit your data, anonymise your data and other research data management webinars. So go and have a look. </a:t>
            </a:r>
          </a:p>
        </p:txBody>
      </p:sp>
      <p:sp>
        <p:nvSpPr>
          <p:cNvPr id="4" name="Slide Number Placeholder 3"/>
          <p:cNvSpPr>
            <a:spLocks noGrp="1"/>
          </p:cNvSpPr>
          <p:nvPr>
            <p:ph type="sldNum" sz="quarter" idx="5"/>
          </p:nvPr>
        </p:nvSpPr>
        <p:spPr/>
        <p:txBody>
          <a:bodyPr/>
          <a:lstStyle/>
          <a:p>
            <a:fld id="{68A67EB7-37BB-461F-B0AE-4D304969BB98}" type="slidenum">
              <a:rPr lang="en-GB" smtClean="0"/>
              <a:t>13</a:t>
            </a:fld>
            <a:endParaRPr lang="en-GB"/>
          </a:p>
        </p:txBody>
      </p:sp>
    </p:spTree>
    <p:extLst>
      <p:ext uri="{BB962C8B-B14F-4D97-AF65-F5344CB8AC3E}">
        <p14:creationId xmlns:p14="http://schemas.microsoft.com/office/powerpoint/2010/main" val="130962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A67EB7-37BB-461F-B0AE-4D304969BB98}" type="slidenum">
              <a:rPr lang="en-GB" smtClean="0"/>
              <a:t>14</a:t>
            </a:fld>
            <a:endParaRPr lang="en-GB"/>
          </a:p>
        </p:txBody>
      </p:sp>
    </p:spTree>
    <p:extLst>
      <p:ext uri="{BB962C8B-B14F-4D97-AF65-F5344CB8AC3E}">
        <p14:creationId xmlns:p14="http://schemas.microsoft.com/office/powerpoint/2010/main" val="183034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5A7F-2BEC-F92E-DC95-250852485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F0408-71B0-D7D3-ACFC-26EC1151D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F4A42-CFE4-C8BB-4CEF-10DB062CF8C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ptos" panose="020B0004020202020204" pitchFamily="34" charset="0"/>
                <a:ea typeface="Aptos" panose="020B0004020202020204" pitchFamily="34" charset="0"/>
                <a:cs typeface="Aptos" panose="020B0004020202020204" pitchFamily="34" charset="0"/>
              </a:rPr>
              <a:t>Research data journals are not the same as traditional research papers. The focus is on the data, not the data analysis. </a:t>
            </a:r>
          </a:p>
          <a:p>
            <a:pPr marL="171450"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The aim is to document a published dataset and highlight opportunities for the data to be re-used in different contexts. </a:t>
            </a:r>
          </a:p>
          <a:p>
            <a:pPr marL="171450"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So they raise awareness of the data – but they also show how valuable the data are, and how they can be re-used. </a:t>
            </a:r>
          </a:p>
          <a:p>
            <a:pPr marL="171450"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Research data journals provide valuable context to the data. So a researcher may know already that they need to go to a specific data repository to access the data – but the data journal adds value by describing the data in details and showing examples of how the data can be re-used. </a:t>
            </a:r>
          </a:p>
          <a:p>
            <a:pPr marL="171450"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Researchers in the audience will be interested to hear that a paper by McGillivray et al (2022) which was based on articles within 2 HSS data journals, showed that a data paper within a RDJ can increase mean citation counts for associated research articles. </a:t>
            </a:r>
          </a:p>
          <a:p>
            <a:pPr marL="171450"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A really important point for me is that data papers give credit to those who create, prepare and share the data (which are not always the same people as those who analyse the data and publish research articles) – so people with job titles such as ‘data stewards’ or ‘Research data manager; or those who work in data archives or data services such as the UKDS where I work. These people don’t get many opportunities to publish as they are not doing the ‘research analysis’ – but they do really important, valuable work </a:t>
            </a:r>
          </a:p>
          <a:p>
            <a:pPr marL="171450"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Final point is that they encourage good RDM. One of the requirements for (most) data journal articles is that the data are deposited in a responsible repository with appropriate metadata. This means that they encourage data to be </a:t>
            </a:r>
          </a:p>
          <a:p>
            <a:pPr marL="628650" lvl="1" indent="-171450">
              <a:buFont typeface="Arial" panose="020B0604020202020204" pitchFamily="34" charset="0"/>
              <a:buChar char="•"/>
            </a:pPr>
            <a:r>
              <a:rPr lang="en-GB" sz="1000" dirty="0">
                <a:effectLst/>
                <a:latin typeface="Aptos" panose="020B0004020202020204" pitchFamily="34" charset="0"/>
                <a:ea typeface="Aptos" panose="020B0004020202020204" pitchFamily="34" charset="0"/>
                <a:cs typeface="Aptos" panose="020B0004020202020204" pitchFamily="34" charset="0"/>
              </a:rPr>
              <a:t>Findable, Accessible, Interoperable, Reproducible. </a:t>
            </a:r>
          </a:p>
          <a:p>
            <a:pPr marL="171450" indent="-171450">
              <a:buFontTx/>
              <a:buChar char="-"/>
            </a:pPr>
            <a:endParaRPr lang="en-GB" sz="1000" dirty="0">
              <a:effectLst/>
              <a:latin typeface="Aptos" panose="020B0004020202020204" pitchFamily="34" charset="0"/>
              <a:ea typeface="Aptos" panose="020B0004020202020204" pitchFamily="34" charset="0"/>
              <a:cs typeface="Aptos" panose="020B0004020202020204" pitchFamily="34" charset="0"/>
            </a:endParaRPr>
          </a:p>
          <a:p>
            <a:endParaRPr lang="en-GB" sz="10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0E46C802-0219-8951-E103-EA2C12295733}"/>
              </a:ext>
            </a:extLst>
          </p:cNvPr>
          <p:cNvSpPr>
            <a:spLocks noGrp="1"/>
          </p:cNvSpPr>
          <p:nvPr>
            <p:ph type="sldNum" sz="quarter" idx="5"/>
          </p:nvPr>
        </p:nvSpPr>
        <p:spPr/>
        <p:txBody>
          <a:bodyPr/>
          <a:lstStyle/>
          <a:p>
            <a:fld id="{68A67EB7-37BB-461F-B0AE-4D304969BB98}" type="slidenum">
              <a:rPr lang="en-GB" smtClean="0"/>
              <a:t>2</a:t>
            </a:fld>
            <a:endParaRPr lang="en-GB"/>
          </a:p>
        </p:txBody>
      </p:sp>
    </p:spTree>
    <p:extLst>
      <p:ext uri="{BB962C8B-B14F-4D97-AF65-F5344CB8AC3E}">
        <p14:creationId xmlns:p14="http://schemas.microsoft.com/office/powerpoint/2010/main" val="7314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BA2D7-B3C1-F094-E455-E4CD25467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D59FE-85FC-DC48-B8CD-13041360365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EA87F5B0-0DB5-8E59-2B62-EA88786D1853}"/>
              </a:ext>
            </a:extLst>
          </p:cNvPr>
          <p:cNvSpPr>
            <a:spLocks noGrp="1"/>
          </p:cNvSpPr>
          <p:nvPr>
            <p:ph type="sldNum" sz="quarter" idx="5"/>
          </p:nvPr>
        </p:nvSpPr>
        <p:spPr/>
        <p:txBody>
          <a:bodyPr/>
          <a:lstStyle/>
          <a:p>
            <a:fld id="{68A67EB7-37BB-461F-B0AE-4D304969BB98}" type="slidenum">
              <a:rPr lang="en-GB" smtClean="0"/>
              <a:t>3</a:t>
            </a:fld>
            <a:endParaRPr lang="en-GB"/>
          </a:p>
        </p:txBody>
      </p:sp>
      <p:sp>
        <p:nvSpPr>
          <p:cNvPr id="6" name="Notes Placeholder 5">
            <a:extLst>
              <a:ext uri="{FF2B5EF4-FFF2-40B4-BE49-F238E27FC236}">
                <a16:creationId xmlns:a16="http://schemas.microsoft.com/office/drawing/2014/main" id="{58C03DB3-F535-66EA-7F0C-DAA7F52E8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0302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4</a:t>
            </a:fld>
            <a:endParaRPr lang="en-GB"/>
          </a:p>
        </p:txBody>
      </p:sp>
      <p:sp>
        <p:nvSpPr>
          <p:cNvPr id="6" name="Notes Placeholder 5">
            <a:extLst>
              <a:ext uri="{FF2B5EF4-FFF2-40B4-BE49-F238E27FC236}">
                <a16:creationId xmlns:a16="http://schemas.microsoft.com/office/drawing/2014/main" id="{C959A178-D841-DC9E-AD80-298930684DB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81494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5</a:t>
            </a:fld>
            <a:endParaRPr lang="en-GB"/>
          </a:p>
        </p:txBody>
      </p:sp>
      <p:sp>
        <p:nvSpPr>
          <p:cNvPr id="6" name="Notes Placeholder 5">
            <a:extLst>
              <a:ext uri="{FF2B5EF4-FFF2-40B4-BE49-F238E27FC236}">
                <a16:creationId xmlns:a16="http://schemas.microsoft.com/office/drawing/2014/main" id="{C9128B6F-C5A4-3429-6A66-BE9375280CA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9714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C6719-BEC6-B206-879D-1290AAB4F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011DE-5708-926E-6429-980E70F84F3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E8655D0-3381-6AF7-16D1-80E7EE77C9D9}"/>
              </a:ext>
            </a:extLst>
          </p:cNvPr>
          <p:cNvSpPr>
            <a:spLocks noGrp="1"/>
          </p:cNvSpPr>
          <p:nvPr>
            <p:ph type="sldNum" sz="quarter" idx="5"/>
          </p:nvPr>
        </p:nvSpPr>
        <p:spPr/>
        <p:txBody>
          <a:bodyPr/>
          <a:lstStyle/>
          <a:p>
            <a:fld id="{68A67EB7-37BB-461F-B0AE-4D304969BB98}" type="slidenum">
              <a:rPr lang="en-GB" smtClean="0"/>
              <a:t>6</a:t>
            </a:fld>
            <a:endParaRPr lang="en-GB"/>
          </a:p>
        </p:txBody>
      </p:sp>
      <p:sp>
        <p:nvSpPr>
          <p:cNvPr id="6" name="Notes Placeholder 5">
            <a:extLst>
              <a:ext uri="{FF2B5EF4-FFF2-40B4-BE49-F238E27FC236}">
                <a16:creationId xmlns:a16="http://schemas.microsoft.com/office/drawing/2014/main" id="{9D3D9413-53C1-1370-7F88-4E348CACF08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5635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7</a:t>
            </a:fld>
            <a:endParaRPr lang="en-GB"/>
          </a:p>
        </p:txBody>
      </p:sp>
      <p:sp>
        <p:nvSpPr>
          <p:cNvPr id="6" name="Notes Placeholder 5">
            <a:extLst>
              <a:ext uri="{FF2B5EF4-FFF2-40B4-BE49-F238E27FC236}">
                <a16:creationId xmlns:a16="http://schemas.microsoft.com/office/drawing/2014/main" id="{3F7E244A-A034-C9EF-BAC6-789BA18CB1B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0662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8</a:t>
            </a:fld>
            <a:endParaRPr lang="en-GB"/>
          </a:p>
        </p:txBody>
      </p:sp>
      <p:sp>
        <p:nvSpPr>
          <p:cNvPr id="6" name="Notes Placeholder 5">
            <a:extLst>
              <a:ext uri="{FF2B5EF4-FFF2-40B4-BE49-F238E27FC236}">
                <a16:creationId xmlns:a16="http://schemas.microsoft.com/office/drawing/2014/main" id="{DE279288-B432-4010-A842-E66CF14624C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5296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A67EB7-37BB-461F-B0AE-4D304969BB98}" type="slidenum">
              <a:rPr lang="en-GB" smtClean="0"/>
              <a:t>9</a:t>
            </a:fld>
            <a:endParaRPr lang="en-GB"/>
          </a:p>
        </p:txBody>
      </p:sp>
      <p:sp>
        <p:nvSpPr>
          <p:cNvPr id="6" name="Notes Placeholder 5">
            <a:extLst>
              <a:ext uri="{FF2B5EF4-FFF2-40B4-BE49-F238E27FC236}">
                <a16:creationId xmlns:a16="http://schemas.microsoft.com/office/drawing/2014/main" id="{01706C3D-E621-49A4-46AD-7F1EA8D6486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171415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a:t>Click to edit Master title style w/ image</a:t>
            </a:r>
            <a:endParaRPr lang="en-US"/>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09/03/2026</a:t>
            </a:fld>
            <a:endParaRPr lang="en-US"/>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6887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360975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95439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21709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358167"/>
            <a:ext cx="720000" cy="519351"/>
          </a:xfrm>
          <a:prstGeom prst="ellipse">
            <a:avLst/>
          </a:prstGeom>
          <a:solidFill>
            <a:srgbClr val="70208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358167"/>
            <a:ext cx="720000" cy="519351"/>
          </a:xfrm>
          <a:prstGeom prst="ellipse">
            <a:avLst/>
          </a:prstGeom>
          <a:solidFill>
            <a:srgbClr val="21232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376002"/>
            <a:ext cx="720000" cy="519351"/>
          </a:xfrm>
          <a:prstGeom prst="ellipse">
            <a:avLst/>
          </a:prstGeom>
          <a:solidFill>
            <a:srgbClr val="70208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456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364544"/>
            <a:ext cx="720000" cy="519351"/>
          </a:xfrm>
          <a:prstGeom prst="ellipse">
            <a:avLst/>
          </a:prstGeom>
          <a:solidFill>
            <a:srgbClr val="70208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364544"/>
            <a:ext cx="720000" cy="519351"/>
          </a:xfrm>
          <a:prstGeom prst="ellipse">
            <a:avLst/>
          </a:prstGeom>
          <a:solidFill>
            <a:srgbClr val="21232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364544"/>
            <a:ext cx="723600" cy="519351"/>
          </a:xfrm>
          <a:prstGeom prst="ellipse">
            <a:avLst/>
          </a:prstGeom>
          <a:solidFill>
            <a:srgbClr val="70208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8010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362079"/>
            <a:ext cx="720000" cy="519351"/>
          </a:xfrm>
          <a:prstGeom prst="ellipse">
            <a:avLst/>
          </a:prstGeom>
          <a:solidFill>
            <a:srgbClr val="21232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343936"/>
            <a:ext cx="723600" cy="519351"/>
          </a:xfrm>
          <a:prstGeom prst="ellipse">
            <a:avLst/>
          </a:prstGeom>
          <a:solidFill>
            <a:srgbClr val="70208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343936"/>
            <a:ext cx="720000" cy="519351"/>
          </a:xfrm>
          <a:prstGeom prst="ellipse">
            <a:avLst/>
          </a:prstGeom>
          <a:solidFill>
            <a:srgbClr val="212322"/>
          </a:solidFill>
        </p:spPr>
        <p:txBody>
          <a:bodyPr wrap="square" rtlCol="0" anchor="ctr">
            <a:spAutoFit/>
          </a:bodyPr>
          <a:lstStyle/>
          <a:p>
            <a:pPr algn="ctr"/>
            <a:r>
              <a:rPr lang="en-US" b="0" i="0">
                <a:solidFill>
                  <a:schemeClr val="bg1"/>
                </a:solidFill>
                <a:latin typeface="Open Sans" panose="020B0606030504020204" pitchFamily="34" charset="0"/>
                <a:cs typeface="Open Sans" panose="020B0606030504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94783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09/03/2026</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27093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09/03/2026</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004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09/03/2026</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Tree>
    <p:extLst>
      <p:ext uri="{BB962C8B-B14F-4D97-AF65-F5344CB8AC3E}">
        <p14:creationId xmlns:p14="http://schemas.microsoft.com/office/powerpoint/2010/main" val="1410641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09/03/2026</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7321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09/03/2026</a:t>
            </a:fld>
            <a:endParaRPr lang="en-US"/>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125761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a:p>
            <a:endParaRPr lang="en-US"/>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09/03/2026</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6941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09/03/2026</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07605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09/03/2026</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95892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09/03/2026</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93007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09/03/2026</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71779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KDS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5360" y="1772817"/>
            <a:ext cx="9697077" cy="1440159"/>
          </a:xfrm>
        </p:spPr>
        <p:txBody>
          <a:bodyPr>
            <a:normAutofit/>
          </a:bodyPr>
          <a:lstStyle>
            <a:lvl1pPr algn="l">
              <a:defRPr sz="4500" b="0" i="0" baseline="0">
                <a:latin typeface="Open Sans" panose="020B0606030504020204" pitchFamily="34" charset="0"/>
              </a:defRPr>
            </a:lvl1pPr>
          </a:lstStyle>
          <a:p>
            <a:r>
              <a:rPr lang="en-US"/>
              <a:t>Insert title here (45pt)</a:t>
            </a:r>
            <a:endParaRPr lang="en-GB"/>
          </a:p>
        </p:txBody>
      </p:sp>
      <p:sp>
        <p:nvSpPr>
          <p:cNvPr id="17" name="Subtitle 2"/>
          <p:cNvSpPr>
            <a:spLocks noGrp="1"/>
          </p:cNvSpPr>
          <p:nvPr>
            <p:ph type="subTitle" idx="1" hasCustomPrompt="1"/>
          </p:nvPr>
        </p:nvSpPr>
        <p:spPr>
          <a:xfrm>
            <a:off x="406401" y="3717033"/>
            <a:ext cx="8929959" cy="681681"/>
          </a:xfrm>
        </p:spPr>
        <p:txBody>
          <a:bodyPr>
            <a:normAutofit/>
          </a:bodyPr>
          <a:lstStyle>
            <a:lvl1pPr marL="0" indent="0" algn="l">
              <a:buNone/>
              <a:defRPr sz="3200" baseline="0">
                <a:solidFill>
                  <a:schemeClr val="tx1"/>
                </a:solidFill>
                <a:latin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Insert Name and Job Title on separate lines</a:t>
            </a:r>
            <a:endParaRPr lang="en-GB"/>
          </a:p>
        </p:txBody>
      </p:sp>
      <p:sp>
        <p:nvSpPr>
          <p:cNvPr id="22" name="Content Placeholder 21"/>
          <p:cNvSpPr>
            <a:spLocks noGrp="1"/>
          </p:cNvSpPr>
          <p:nvPr>
            <p:ph sz="quarter" idx="10" hasCustomPrompt="1"/>
          </p:nvPr>
        </p:nvSpPr>
        <p:spPr>
          <a:xfrm>
            <a:off x="406402" y="4581128"/>
            <a:ext cx="9217990" cy="1008462"/>
          </a:xfrm>
        </p:spPr>
        <p:txBody>
          <a:bodyPr>
            <a:noAutofit/>
          </a:bodyPr>
          <a:lstStyle>
            <a:lvl1pPr marL="0" indent="0">
              <a:buNone/>
              <a:defRPr sz="3200" baseline="0">
                <a:latin typeface="Open Sans" panose="020B0606030504020204" pitchFamily="34" charset="0"/>
              </a:defRPr>
            </a:lvl1pPr>
          </a:lstStyle>
          <a:p>
            <a:pPr lvl="0"/>
            <a:r>
              <a:rPr lang="en-GB"/>
              <a:t>Name of meeting and place followed by date on a separate line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384" y="6498098"/>
            <a:ext cx="987151" cy="171261"/>
          </a:xfrm>
          <a:prstGeom prst="rect">
            <a:avLst/>
          </a:prstGeom>
        </p:spPr>
      </p:pic>
      <p:pic>
        <p:nvPicPr>
          <p:cNvPr id="4" name="Picture 3" descr="UK Data Service logo" title="UK Data Servic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9745" y="575904"/>
            <a:ext cx="2803927" cy="667256"/>
          </a:xfrm>
          <a:prstGeom prst="rect">
            <a:avLst/>
          </a:prstGeom>
        </p:spPr>
      </p:pic>
    </p:spTree>
    <p:extLst>
      <p:ext uri="{BB962C8B-B14F-4D97-AF65-F5344CB8AC3E}">
        <p14:creationId xmlns:p14="http://schemas.microsoft.com/office/powerpoint/2010/main" val="2301525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UKD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260648"/>
            <a:ext cx="10972800" cy="1143000"/>
          </a:xfrm>
        </p:spPr>
        <p:txBody>
          <a:bodyPr>
            <a:normAutofit/>
          </a:bodyPr>
          <a:lstStyle>
            <a:lvl1pPr algn="l">
              <a:defRPr sz="4500">
                <a:latin typeface="Open Sans" panose="020B0606030504020204" pitchFamily="34" charset="0"/>
              </a:defRPr>
            </a:lvl1pPr>
          </a:lstStyle>
          <a:p>
            <a:r>
              <a:rPr lang="en-US"/>
              <a:t>Slide title here (sentence case)</a:t>
            </a:r>
            <a:endParaRPr lang="en-GB"/>
          </a:p>
        </p:txBody>
      </p:sp>
      <p:sp>
        <p:nvSpPr>
          <p:cNvPr id="3" name="Content Placeholder 2"/>
          <p:cNvSpPr>
            <a:spLocks noGrp="1"/>
          </p:cNvSpPr>
          <p:nvPr>
            <p:ph idx="1" hasCustomPrompt="1"/>
          </p:nvPr>
        </p:nvSpPr>
        <p:spPr>
          <a:xfrm>
            <a:off x="380300" y="1643459"/>
            <a:ext cx="10972800" cy="5141168"/>
          </a:xfrm>
        </p:spPr>
        <p:txBody>
          <a:bodyPr/>
          <a:lstStyle>
            <a:lvl1pPr>
              <a:defRPr sz="3800" baseline="0">
                <a:latin typeface="Open Sans" panose="020B0606030504020204" pitchFamily="34" charset="0"/>
              </a:defRPr>
            </a:lvl1pPr>
            <a:lvl2pPr marL="557213" indent="-214313">
              <a:buFont typeface="Arial" pitchFamily="34" charset="0"/>
              <a:buChar char="•"/>
              <a:defRPr sz="3600" baseline="0">
                <a:latin typeface="Open Sans" panose="020B0606030504020204" pitchFamily="34" charset="0"/>
              </a:defRPr>
            </a:lvl2pPr>
            <a:lvl3pPr marL="942975" indent="-257175">
              <a:buFont typeface="Arial" pitchFamily="34" charset="0"/>
              <a:buChar char="•"/>
              <a:defRPr sz="3200" baseline="0">
                <a:latin typeface="Open Sans" panose="020B0606030504020204" pitchFamily="34" charset="0"/>
              </a:defRPr>
            </a:lvl3pPr>
          </a:lstStyle>
          <a:p>
            <a:r>
              <a:rPr lang="en-GB"/>
              <a:t>Bullet points are in sentence case</a:t>
            </a:r>
          </a:p>
          <a:p>
            <a:pPr lvl="1"/>
            <a:r>
              <a:rPr lang="en-US"/>
              <a:t>Even second level points</a:t>
            </a:r>
          </a:p>
          <a:p>
            <a:pPr lvl="2"/>
            <a:r>
              <a:rPr lang="en-US"/>
              <a:t>Third level (no smaller than 32 </a:t>
            </a:r>
            <a:r>
              <a:rPr lang="en-US" err="1"/>
              <a:t>pt</a:t>
            </a:r>
            <a:r>
              <a:rPr lang="en-US"/>
              <a:t> for widescreen)</a:t>
            </a:r>
          </a:p>
        </p:txBody>
      </p:sp>
    </p:spTree>
    <p:extLst>
      <p:ext uri="{BB962C8B-B14F-4D97-AF65-F5344CB8AC3E}">
        <p14:creationId xmlns:p14="http://schemas.microsoft.com/office/powerpoint/2010/main" val="3495612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KDS SLIDE_with-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260648"/>
            <a:ext cx="10972800" cy="1143000"/>
          </a:xfrm>
        </p:spPr>
        <p:txBody>
          <a:bodyPr>
            <a:normAutofit/>
          </a:bodyPr>
          <a:lstStyle>
            <a:lvl1pPr algn="l">
              <a:defRPr sz="4500">
                <a:latin typeface="Open Sans" panose="020B0606030504020204" pitchFamily="34" charset="0"/>
              </a:defRPr>
            </a:lvl1pPr>
          </a:lstStyle>
          <a:p>
            <a:r>
              <a:rPr lang="en-US"/>
              <a:t>Slide title here (sentence case)</a:t>
            </a:r>
            <a:endParaRPr lang="en-GB"/>
          </a:p>
        </p:txBody>
      </p:sp>
      <p:sp>
        <p:nvSpPr>
          <p:cNvPr id="7" name="Table Placeholder 6"/>
          <p:cNvSpPr>
            <a:spLocks noGrp="1"/>
          </p:cNvSpPr>
          <p:nvPr>
            <p:ph type="tbl" sz="quarter" idx="10" hasCustomPrompt="1"/>
          </p:nvPr>
        </p:nvSpPr>
        <p:spPr>
          <a:xfrm>
            <a:off x="310071" y="1556792"/>
            <a:ext cx="11018440" cy="5099050"/>
          </a:xfrm>
        </p:spPr>
        <p:txBody>
          <a:bodyPr>
            <a:normAutofit/>
          </a:bodyPr>
          <a:lstStyle>
            <a:lvl1pPr>
              <a:defRPr sz="3200"/>
            </a:lvl1pPr>
          </a:lstStyle>
          <a:p>
            <a:r>
              <a:rPr lang="en-GB"/>
              <a:t>Insert table title</a:t>
            </a:r>
          </a:p>
        </p:txBody>
      </p:sp>
      <p:graphicFrame>
        <p:nvGraphicFramePr>
          <p:cNvPr id="8" name="Table 7"/>
          <p:cNvGraphicFramePr>
            <a:graphicFrameLocks noGrp="1"/>
          </p:cNvGraphicFramePr>
          <p:nvPr userDrawn="1"/>
        </p:nvGraphicFramePr>
        <p:xfrm>
          <a:off x="623392" y="2492896"/>
          <a:ext cx="8128000" cy="1483360"/>
        </p:xfrm>
        <a:graphic>
          <a:graphicData uri="http://schemas.openxmlformats.org/drawingml/2006/table">
            <a:tbl>
              <a:tblPr firstRow="1">
                <a:tableStyleId>{5C22544A-7EE6-4342-B048-85BDC9FD1C3A}</a:tableStyleId>
              </a:tblPr>
              <a:tblGrid>
                <a:gridCol w="2032000">
                  <a:extLst>
                    <a:ext uri="{9D8B030D-6E8A-4147-A177-3AD203B41FA5}">
                      <a16:colId xmlns:a16="http://schemas.microsoft.com/office/drawing/2014/main" val="199538263"/>
                    </a:ext>
                  </a:extLst>
                </a:gridCol>
                <a:gridCol w="2032000">
                  <a:extLst>
                    <a:ext uri="{9D8B030D-6E8A-4147-A177-3AD203B41FA5}">
                      <a16:colId xmlns:a16="http://schemas.microsoft.com/office/drawing/2014/main" val="4081254402"/>
                    </a:ext>
                  </a:extLst>
                </a:gridCol>
                <a:gridCol w="2032000">
                  <a:extLst>
                    <a:ext uri="{9D8B030D-6E8A-4147-A177-3AD203B41FA5}">
                      <a16:colId xmlns:a16="http://schemas.microsoft.com/office/drawing/2014/main" val="4201696562"/>
                    </a:ext>
                  </a:extLst>
                </a:gridCol>
                <a:gridCol w="2032000">
                  <a:extLst>
                    <a:ext uri="{9D8B030D-6E8A-4147-A177-3AD203B41FA5}">
                      <a16:colId xmlns:a16="http://schemas.microsoft.com/office/drawing/2014/main" val="4248670247"/>
                    </a:ext>
                  </a:extLst>
                </a:gridCol>
              </a:tblGrid>
              <a:tr h="370840">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extLst>
                  <a:ext uri="{0D108BD9-81ED-4DB2-BD59-A6C34878D82A}">
                    <a16:rowId xmlns:a16="http://schemas.microsoft.com/office/drawing/2014/main" val="318505858"/>
                  </a:ext>
                </a:extLst>
              </a:tr>
              <a:tr h="370840">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extLst>
                  <a:ext uri="{0D108BD9-81ED-4DB2-BD59-A6C34878D82A}">
                    <a16:rowId xmlns:a16="http://schemas.microsoft.com/office/drawing/2014/main" val="1586821533"/>
                  </a:ext>
                </a:extLst>
              </a:tr>
              <a:tr h="370840">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extLst>
                  <a:ext uri="{0D108BD9-81ED-4DB2-BD59-A6C34878D82A}">
                    <a16:rowId xmlns:a16="http://schemas.microsoft.com/office/drawing/2014/main" val="1825856158"/>
                  </a:ext>
                </a:extLst>
              </a:tr>
              <a:tr h="370840">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tc>
                  <a:txBody>
                    <a:bodyPr/>
                    <a:lstStyle/>
                    <a:p>
                      <a:endParaRPr lang="en-GB">
                        <a:latin typeface="Open Sans" panose="020B0606030504020204" pitchFamily="34" charset="0"/>
                      </a:endParaRPr>
                    </a:p>
                  </a:txBody>
                  <a:tcPr/>
                </a:tc>
                <a:extLst>
                  <a:ext uri="{0D108BD9-81ED-4DB2-BD59-A6C34878D82A}">
                    <a16:rowId xmlns:a16="http://schemas.microsoft.com/office/drawing/2014/main" val="1502191922"/>
                  </a:ext>
                </a:extLst>
              </a:tr>
            </a:tbl>
          </a:graphicData>
        </a:graphic>
      </p:graphicFrame>
    </p:spTree>
    <p:extLst>
      <p:ext uri="{BB962C8B-B14F-4D97-AF65-F5344CB8AC3E}">
        <p14:creationId xmlns:p14="http://schemas.microsoft.com/office/powerpoint/2010/main" val="133238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KDS FINAL">
    <p:spTree>
      <p:nvGrpSpPr>
        <p:cNvPr id="1" name=""/>
        <p:cNvGrpSpPr/>
        <p:nvPr/>
      </p:nvGrpSpPr>
      <p:grpSpPr>
        <a:xfrm>
          <a:off x="0" y="0"/>
          <a:ext cx="0" cy="0"/>
          <a:chOff x="0" y="0"/>
          <a:chExt cx="0" cy="0"/>
        </a:xfrm>
      </p:grpSpPr>
      <p:sp>
        <p:nvSpPr>
          <p:cNvPr id="9" name="Content Placeholder 8"/>
          <p:cNvSpPr>
            <a:spLocks noGrp="1"/>
          </p:cNvSpPr>
          <p:nvPr>
            <p:ph sz="quarter" idx="14" hasCustomPrompt="1"/>
          </p:nvPr>
        </p:nvSpPr>
        <p:spPr>
          <a:xfrm>
            <a:off x="623394" y="2420888"/>
            <a:ext cx="6720417" cy="576064"/>
          </a:xfrm>
        </p:spPr>
        <p:txBody>
          <a:bodyPr>
            <a:noAutofit/>
          </a:bodyPr>
          <a:lstStyle>
            <a:lvl1pPr marL="0" indent="0">
              <a:buNone/>
              <a:defRPr sz="3200" baseline="0">
                <a:solidFill>
                  <a:schemeClr val="tx1"/>
                </a:solidFill>
                <a:latin typeface="Open Sans" panose="020B0606030504020204" pitchFamily="34" charset="0"/>
              </a:defRPr>
            </a:lvl1pPr>
          </a:lstStyle>
          <a:p>
            <a:pPr lvl="0"/>
            <a:r>
              <a:rPr lang="en-GB"/>
              <a:t>Contact details:</a:t>
            </a:r>
          </a:p>
        </p:txBody>
      </p:sp>
      <p:sp>
        <p:nvSpPr>
          <p:cNvPr id="11" name="Content Placeholder 10"/>
          <p:cNvSpPr>
            <a:spLocks noGrp="1"/>
          </p:cNvSpPr>
          <p:nvPr>
            <p:ph sz="quarter" idx="15" hasCustomPrompt="1"/>
          </p:nvPr>
        </p:nvSpPr>
        <p:spPr>
          <a:xfrm>
            <a:off x="624417" y="3213103"/>
            <a:ext cx="6720416" cy="576263"/>
          </a:xfrm>
        </p:spPr>
        <p:txBody>
          <a:bodyPr>
            <a:noAutofit/>
          </a:bodyPr>
          <a:lstStyle>
            <a:lvl1pPr marL="0" indent="0">
              <a:buNone/>
              <a:defRPr sz="3200" baseline="0">
                <a:latin typeface="Open Sans" panose="020B0606030504020204" pitchFamily="34" charset="0"/>
              </a:defRPr>
            </a:lvl1pPr>
          </a:lstStyle>
          <a:p>
            <a:pPr lvl="0"/>
            <a:r>
              <a:rPr lang="en-GB"/>
              <a:t>Name</a:t>
            </a:r>
          </a:p>
        </p:txBody>
      </p:sp>
      <p:sp>
        <p:nvSpPr>
          <p:cNvPr id="4" name="Content Placeholder 3"/>
          <p:cNvSpPr>
            <a:spLocks noGrp="1"/>
          </p:cNvSpPr>
          <p:nvPr>
            <p:ph sz="quarter" idx="16" hasCustomPrompt="1"/>
          </p:nvPr>
        </p:nvSpPr>
        <p:spPr>
          <a:xfrm>
            <a:off x="624417" y="4076703"/>
            <a:ext cx="6720416" cy="720725"/>
          </a:xfrm>
        </p:spPr>
        <p:txBody>
          <a:bodyPr>
            <a:normAutofit/>
          </a:bodyPr>
          <a:lstStyle>
            <a:lvl1pPr marL="0" indent="0">
              <a:buFontTx/>
              <a:buNone/>
              <a:defRPr sz="3200"/>
            </a:lvl1pPr>
          </a:lstStyle>
          <a:p>
            <a:pPr lvl="0"/>
            <a:r>
              <a:rPr lang="en-GB"/>
              <a:t>Email</a:t>
            </a:r>
          </a:p>
        </p:txBody>
      </p:sp>
      <p:pic>
        <p:nvPicPr>
          <p:cNvPr id="7" name="Picture 6" descr="UK Data Service logo" title="UK Data Servic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68408" y="6125671"/>
            <a:ext cx="1872208" cy="445533"/>
          </a:xfrm>
          <a:prstGeom prst="rect">
            <a:avLst/>
          </a:prstGeom>
          <a:noFill/>
        </p:spPr>
      </p:pic>
      <p:sp>
        <p:nvSpPr>
          <p:cNvPr id="8" name="Title 8"/>
          <p:cNvSpPr>
            <a:spLocks noGrp="1"/>
          </p:cNvSpPr>
          <p:nvPr>
            <p:ph type="title" hasCustomPrompt="1"/>
          </p:nvPr>
        </p:nvSpPr>
        <p:spPr>
          <a:xfrm>
            <a:off x="602122" y="404664"/>
            <a:ext cx="9697077" cy="1440159"/>
          </a:xfrm>
        </p:spPr>
        <p:txBody>
          <a:bodyPr>
            <a:normAutofit/>
          </a:bodyPr>
          <a:lstStyle>
            <a:lvl1pPr algn="l">
              <a:defRPr sz="4500" b="0" i="0" baseline="0">
                <a:latin typeface="Open Sans" panose="020B0606030504020204" pitchFamily="34" charset="0"/>
              </a:defRPr>
            </a:lvl1pPr>
          </a:lstStyle>
          <a:p>
            <a:r>
              <a:rPr lang="en-US"/>
              <a:t>Questions</a:t>
            </a:r>
            <a:endParaRPr lang="en-GB"/>
          </a:p>
        </p:txBody>
      </p:sp>
    </p:spTree>
    <p:extLst>
      <p:ext uri="{BB962C8B-B14F-4D97-AF65-F5344CB8AC3E}">
        <p14:creationId xmlns:p14="http://schemas.microsoft.com/office/powerpoint/2010/main" val="146735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13409"/>
            <a:ext cx="9977271" cy="548819"/>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3"/>
          </p:nvPr>
        </p:nvSpPr>
        <p:spPr>
          <a:xfrm>
            <a:off x="838200" y="1524001"/>
            <a:ext cx="9977438" cy="322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09/03/2026</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35838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3"/>
          </p:nvPr>
        </p:nvSpPr>
        <p:spPr>
          <a:xfrm>
            <a:off x="838200" y="1548713"/>
            <a:ext cx="8843682" cy="4065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09/03/2026</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210281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a:t>Click to edit Master title style</a:t>
            </a:r>
          </a:p>
        </p:txBody>
      </p:sp>
      <p:sp>
        <p:nvSpPr>
          <p:cNvPr id="10" name="Text Placeholder 9"/>
          <p:cNvSpPr>
            <a:spLocks noGrp="1"/>
          </p:cNvSpPr>
          <p:nvPr>
            <p:ph type="body" sz="quarter" idx="13"/>
          </p:nvPr>
        </p:nvSpPr>
        <p:spPr>
          <a:xfrm>
            <a:off x="838200" y="1540477"/>
            <a:ext cx="9977438" cy="4257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09/03/2026</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309680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the icon to add and edit charts. Use suitable brand </a:t>
            </a:r>
            <a:r>
              <a:rPr lang="en-US" err="1"/>
              <a:t>colours</a:t>
            </a:r>
            <a:r>
              <a:rPr lang="en-US"/>
              <a:t> to change the chart’s appearance.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a:p>
            <a:endParaRPr lang="en-US"/>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09/03/2026</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33884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icon to design your table.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09/03/2026</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46139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09/03/2026</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a:p>
        </p:txBody>
      </p:sp>
    </p:spTree>
    <p:extLst>
      <p:ext uri="{BB962C8B-B14F-4D97-AF65-F5344CB8AC3E}">
        <p14:creationId xmlns:p14="http://schemas.microsoft.com/office/powerpoint/2010/main" val="278006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09/03/2026</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22052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2.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09/03/2026</a:t>
            </a:fld>
            <a:endParaRPr lang="en-US"/>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a:p>
        </p:txBody>
      </p:sp>
    </p:spTree>
    <p:extLst>
      <p:ext uri="{BB962C8B-B14F-4D97-AF65-F5344CB8AC3E}">
        <p14:creationId xmlns:p14="http://schemas.microsoft.com/office/powerpoint/2010/main" val="248738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Open Sans" panose="020B0606030504020204" pitchFamily="34" charset="0"/>
          <a:ea typeface="+mn-ea"/>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mn-ea"/>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Open Sans" panose="020B0606030504020204" pitchFamily="34" charset="0"/>
          <a:ea typeface="+mn-ea"/>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mn-ea"/>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37600" y="6309321"/>
            <a:ext cx="2844800" cy="365125"/>
          </a:xfrm>
          <a:prstGeom prst="rect">
            <a:avLst/>
          </a:prstGeom>
        </p:spPr>
        <p:txBody>
          <a:bodyPr vert="horz" lIns="91440" tIns="45720" rIns="91440" bIns="45720" rtlCol="0" anchor="ctr"/>
          <a:lstStyle>
            <a:lvl1pPr algn="r">
              <a:defRPr sz="900">
                <a:solidFill>
                  <a:schemeClr val="tx1">
                    <a:tint val="75000"/>
                  </a:schemeClr>
                </a:solidFill>
                <a:latin typeface="Open Sans" panose="020B0606030504020204" pitchFamily="34" charset="0"/>
              </a:defRPr>
            </a:lvl1pPr>
          </a:lstStyle>
          <a:p>
            <a:fld id="{95EB53F1-2B6B-4145-8690-A00B65B2E438}" type="slidenum">
              <a:rPr lang="en-GB" smtClean="0"/>
              <a:pPr/>
              <a:t>‹#›</a:t>
            </a:fld>
            <a:endParaRPr lang="en-GB"/>
          </a:p>
        </p:txBody>
      </p:sp>
    </p:spTree>
    <p:extLst>
      <p:ext uri="{BB962C8B-B14F-4D97-AF65-F5344CB8AC3E}">
        <p14:creationId xmlns:p14="http://schemas.microsoft.com/office/powerpoint/2010/main" val="175484402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ctr" defTabSz="685800" rtl="0" eaLnBrk="1" latinLnBrk="0" hangingPunct="1">
        <a:spcBef>
          <a:spcPct val="0"/>
        </a:spcBef>
        <a:buNone/>
        <a:defRPr sz="4500" kern="1200">
          <a:solidFill>
            <a:schemeClr val="tx1"/>
          </a:solidFill>
          <a:latin typeface="Open Sans" panose="020B060603050402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mn-ea"/>
          <a:cs typeface="+mn-cs"/>
        </a:defRPr>
      </a:lvl1pPr>
      <a:lvl2pPr marL="557213" indent="-214313" algn="l" defTabSz="685800" rtl="0" eaLnBrk="1" latinLnBrk="0" hangingPunct="1">
        <a:spcBef>
          <a:spcPct val="20000"/>
        </a:spcBef>
        <a:buFont typeface="Arial" pitchFamily="34" charset="0"/>
        <a:buChar char="–"/>
        <a:defRPr sz="3400" kern="1200">
          <a:solidFill>
            <a:schemeClr val="tx1"/>
          </a:solidFill>
          <a:latin typeface="Open Sans" panose="020B0606030504020204" pitchFamily="34" charset="0"/>
          <a:ea typeface="+mn-ea"/>
          <a:cs typeface="+mn-cs"/>
        </a:defRPr>
      </a:lvl2pPr>
      <a:lvl3pPr marL="857250" indent="-171450" algn="l" defTabSz="6858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reativecommons.org/licenses/by/4.0/" TargetMode="External"/><Relationship Id="rId5" Type="http://schemas.openxmlformats.org/officeDocument/2006/relationships/hyperlink" Target="https://doi.org/10.1163/24523666-bja10049"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researchdatajournal.org/libraryFiles/downloadPublic/2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researchdatajournal.org/issue/view/169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kdataservice.ac.u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mailto:Vanessa.higgins@manchester.ac.uk"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bsky.app/profile/vanessahiggins.bsky.social" TargetMode="External"/><Relationship Id="rId4" Type="http://schemas.openxmlformats.org/officeDocument/2006/relationships/hyperlink" Target="https://www.linkedin.com/in/vanessah193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researchdatajourna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390/publications1004003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mdpi.com/2304-6775/10/4/3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reativecommons.org/licenses/by/4.0/" TargetMode="External"/><Relationship Id="rId5" Type="http://schemas.openxmlformats.org/officeDocument/2006/relationships/hyperlink" Target="https://doi.org/10.1163/24523666-bja10049" TargetMode="External"/><Relationship Id="rId4" Type="http://schemas.openxmlformats.org/officeDocument/2006/relationships/hyperlink" Target="&#8211;doi:www.doi.org/10.5255/UKDA-SN-85600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doi.org/10.1163/24523666-bja1004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doi.org/10.1163/24523666-bja10049"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doi.org/10.1163/24523666-bja100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B70D4-7556-534B-BB93-5540A3673493}"/>
              </a:ext>
            </a:extLst>
          </p:cNvPr>
          <p:cNvSpPr>
            <a:spLocks noGrp="1"/>
          </p:cNvSpPr>
          <p:nvPr>
            <p:ph type="title"/>
          </p:nvPr>
        </p:nvSpPr>
        <p:spPr>
          <a:xfrm>
            <a:off x="768133" y="1269282"/>
            <a:ext cx="6660277" cy="1633809"/>
          </a:xfrm>
        </p:spPr>
        <p:txBody>
          <a:bodyPr>
            <a:normAutofit fontScale="90000"/>
          </a:bodyPr>
          <a:lstStyle/>
          <a:p>
            <a:br>
              <a:rPr lang="en-US" b="1" dirty="0"/>
            </a:br>
            <a:br>
              <a:rPr lang="en-US" b="1" dirty="0"/>
            </a:br>
            <a:br>
              <a:rPr lang="en-US" b="1" dirty="0"/>
            </a:br>
            <a:br>
              <a:rPr lang="en-US" sz="3300" b="1" dirty="0"/>
            </a:br>
            <a:r>
              <a:rPr lang="en-US" sz="3300" dirty="0"/>
              <a:t>Demystifying Data Journals: Experiences of data journal editors</a:t>
            </a:r>
            <a:br>
              <a:rPr lang="en-GB" sz="3300" dirty="0">
                <a:latin typeface="Open Sans" panose="020B0606030504020204" pitchFamily="34" charset="0"/>
                <a:ea typeface="Open Sans" panose="020B0606030504020204" pitchFamily="34" charset="0"/>
                <a:cs typeface="Open Sans" panose="020B0606030504020204" pitchFamily="34" charset="0"/>
              </a:rPr>
            </a:br>
            <a:endParaRPr lang="en-US" sz="33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1"/>
          <p:cNvSpPr>
            <a:spLocks noGrp="1"/>
          </p:cNvSpPr>
          <p:nvPr>
            <p:ph type="body" idx="1"/>
          </p:nvPr>
        </p:nvSpPr>
        <p:spPr>
          <a:xfrm>
            <a:off x="831850" y="4149340"/>
            <a:ext cx="6378847" cy="1267392"/>
          </a:xfrm>
        </p:spPr>
        <p:txBody>
          <a:bodyPr vert="horz" lIns="91440" tIns="45720" rIns="91440" bIns="45720" rtlCol="0" anchor="t">
            <a:normAutofit/>
          </a:bodyPr>
          <a:lstStyle/>
          <a:p>
            <a:r>
              <a:rPr lang="en-GB" sz="2000" dirty="0">
                <a:latin typeface="Open Sans"/>
                <a:ea typeface="Open Sans"/>
                <a:cs typeface="Open Sans"/>
              </a:rPr>
              <a:t>Prof. Vanessa Higgins </a:t>
            </a:r>
          </a:p>
          <a:p>
            <a:r>
              <a:rPr lang="en-GB" sz="2000" dirty="0">
                <a:latin typeface="Open Sans"/>
                <a:ea typeface="Open Sans"/>
                <a:cs typeface="Open Sans"/>
              </a:rPr>
              <a:t>UK Data Service, University of Manchester</a:t>
            </a:r>
          </a:p>
          <a:p>
            <a:r>
              <a:rPr lang="en-GB" sz="2000" dirty="0">
                <a:latin typeface="Open Sans"/>
                <a:ea typeface="Open Sans"/>
                <a:cs typeface="Open Sans"/>
              </a:rPr>
              <a:t>10 March 2026</a:t>
            </a:r>
          </a:p>
          <a:p>
            <a:endParaRPr lang="en-GB" dirty="0">
              <a:latin typeface="Open Sans"/>
              <a:ea typeface="Open Sans"/>
              <a:cs typeface="Open Sans"/>
            </a:endParaRPr>
          </a:p>
          <a:p>
            <a:endParaRPr lang="en-GB" dirty="0">
              <a:latin typeface="Open Sans"/>
              <a:ea typeface="Open Sans"/>
              <a:cs typeface="Open Sans"/>
            </a:endParaRPr>
          </a:p>
          <a:p>
            <a:endParaRPr lang="en-GB" dirty="0">
              <a:latin typeface="Open Sans"/>
              <a:ea typeface="Open Sans"/>
              <a:cs typeface="Open Sans"/>
            </a:endParaRPr>
          </a:p>
          <a:p>
            <a:endParaRPr lang="en-GB" dirty="0">
              <a:latin typeface="Open Sans"/>
              <a:ea typeface="Open Sans"/>
              <a:cs typeface="Open Sans"/>
            </a:endParaRPr>
          </a:p>
        </p:txBody>
      </p:sp>
      <p:sp>
        <p:nvSpPr>
          <p:cNvPr id="3" name="Slide Number Placeholder 2">
            <a:extLst>
              <a:ext uri="{FF2B5EF4-FFF2-40B4-BE49-F238E27FC236}">
                <a16:creationId xmlns:a16="http://schemas.microsoft.com/office/drawing/2014/main" id="{89B40B0B-BDD4-934E-8690-7D00D9EAE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687C5-7511-7743-B429-3BDBE272F28B}" type="slidenum">
              <a:rPr kumimoji="0" lang="en-US" sz="1200" b="0" i="0" u="none" strike="noStrike" kern="1200" cap="none" spc="0" normalizeH="0" baseline="0" noProof="0" smtClean="0">
                <a:ln>
                  <a:noFill/>
                </a:ln>
                <a:solidFill>
                  <a:srgbClr val="212322">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12322">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Placeholder 5">
            <a:extLst>
              <a:ext uri="{FF2B5EF4-FFF2-40B4-BE49-F238E27FC236}">
                <a16:creationId xmlns:a16="http://schemas.microsoft.com/office/drawing/2014/main" id="{081F8F27-1C23-DE44-B435-0913D52578A2}"/>
              </a:ext>
              <a:ext uri="{C183D7F6-B498-43B3-948B-1728B52AA6E4}">
                <adec:decorative xmlns:adec="http://schemas.microsoft.com/office/drawing/2017/decorative" val="1"/>
              </a:ext>
            </a:extLst>
          </p:cNvPr>
          <p:cNvPicPr>
            <a:picLocks noGrp="1" noChangeAspect="1"/>
          </p:cNvPicPr>
          <p:nvPr>
            <p:ph type="pic"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9976" r="29976"/>
          <a:stretch/>
        </p:blipFill>
        <p:spPr/>
      </p:pic>
      <p:sp>
        <p:nvSpPr>
          <p:cNvPr id="11" name="Rectangle 10"/>
          <p:cNvSpPr/>
          <p:nvPr/>
        </p:nvSpPr>
        <p:spPr>
          <a:xfrm>
            <a:off x="316529" y="6423496"/>
            <a:ext cx="6690633"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Copyright © 2026 University of Manchester. Created by Cathie Marsh Institute for Social Research , UK Data Service. </a:t>
            </a:r>
            <a:endParaRPr kumimoji="0" lang="en-GB" sz="900" b="0" i="0" u="none" strike="noStrike" kern="1200" cap="none" spc="0" normalizeH="0" baseline="0" noProof="0" dirty="0">
              <a:ln>
                <a:noFill/>
              </a:ln>
              <a:solidFill>
                <a:srgbClr val="70208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9EB1B4E-E2AB-AB28-0C97-43445DA9B74A}"/>
              </a:ext>
            </a:extLst>
          </p:cNvPr>
          <p:cNvSpPr txBox="1"/>
          <p:nvPr/>
        </p:nvSpPr>
        <p:spPr>
          <a:xfrm>
            <a:off x="768134" y="2903091"/>
            <a:ext cx="6944904" cy="892552"/>
          </a:xfrm>
          <a:prstGeom prst="rect">
            <a:avLst/>
          </a:prstGeom>
          <a:noFill/>
        </p:spPr>
        <p:txBody>
          <a:bodyPr wrap="square" rtlCol="0">
            <a:spAutoFit/>
          </a:bodyPr>
          <a:lstStyle/>
          <a:p>
            <a:r>
              <a:rPr lang="en-GB" sz="2600" b="1" dirty="0">
                <a:ea typeface="Open Sans" panose="020B0606030504020204" pitchFamily="34" charset="0"/>
              </a:rPr>
              <a:t>Research Data Journal for the Humanities and Social Sciences</a:t>
            </a:r>
            <a:endParaRPr lang="en-GB" sz="2600" b="1" dirty="0"/>
          </a:p>
        </p:txBody>
      </p:sp>
    </p:spTree>
    <p:extLst>
      <p:ext uri="{BB962C8B-B14F-4D97-AF65-F5344CB8AC3E}">
        <p14:creationId xmlns:p14="http://schemas.microsoft.com/office/powerpoint/2010/main" val="21419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3151D-8009-F401-C7C3-D9479B2591E1}"/>
              </a:ext>
            </a:extLst>
          </p:cNvPr>
          <p:cNvSpPr>
            <a:spLocks noGrp="1"/>
          </p:cNvSpPr>
          <p:nvPr>
            <p:ph type="sldNum" sz="quarter" idx="12"/>
          </p:nvPr>
        </p:nvSpPr>
        <p:spPr/>
        <p:txBody>
          <a:bodyPr/>
          <a:lstStyle/>
          <a:p>
            <a:fld id="{016687C5-7511-7743-B429-3BDBE272F28B}" type="slidenum">
              <a:rPr lang="en-US" smtClean="0"/>
              <a:t>10</a:t>
            </a:fld>
            <a:endParaRPr lang="en-US"/>
          </a:p>
        </p:txBody>
      </p:sp>
      <p:pic>
        <p:nvPicPr>
          <p:cNvPr id="6" name="Picture 5">
            <a:extLst>
              <a:ext uri="{FF2B5EF4-FFF2-40B4-BE49-F238E27FC236}">
                <a16:creationId xmlns:a16="http://schemas.microsoft.com/office/drawing/2014/main" id="{011137B5-8C3B-D6EB-C4CA-A021434D7B79}"/>
              </a:ext>
            </a:extLst>
          </p:cNvPr>
          <p:cNvPicPr>
            <a:picLocks noChangeAspect="1"/>
          </p:cNvPicPr>
          <p:nvPr/>
        </p:nvPicPr>
        <p:blipFill>
          <a:blip r:embed="rId3"/>
          <a:stretch>
            <a:fillRect/>
          </a:stretch>
        </p:blipFill>
        <p:spPr>
          <a:xfrm>
            <a:off x="425699" y="96252"/>
            <a:ext cx="5333418" cy="6687747"/>
          </a:xfrm>
          <a:prstGeom prst="rect">
            <a:avLst/>
          </a:prstGeom>
        </p:spPr>
      </p:pic>
      <p:pic>
        <p:nvPicPr>
          <p:cNvPr id="8" name="Picture 7">
            <a:extLst>
              <a:ext uri="{FF2B5EF4-FFF2-40B4-BE49-F238E27FC236}">
                <a16:creationId xmlns:a16="http://schemas.microsoft.com/office/drawing/2014/main" id="{E1F0420F-F034-BDE3-EEB8-E8381792A17A}"/>
              </a:ext>
            </a:extLst>
          </p:cNvPr>
          <p:cNvPicPr>
            <a:picLocks noChangeAspect="1"/>
          </p:cNvPicPr>
          <p:nvPr/>
        </p:nvPicPr>
        <p:blipFill>
          <a:blip r:embed="rId4"/>
          <a:stretch>
            <a:fillRect/>
          </a:stretch>
        </p:blipFill>
        <p:spPr>
          <a:xfrm>
            <a:off x="6368716" y="464244"/>
            <a:ext cx="5096692" cy="1870859"/>
          </a:xfrm>
          <a:prstGeom prst="rect">
            <a:avLst/>
          </a:prstGeom>
        </p:spPr>
      </p:pic>
      <p:sp>
        <p:nvSpPr>
          <p:cNvPr id="11" name="TextBox 10">
            <a:extLst>
              <a:ext uri="{FF2B5EF4-FFF2-40B4-BE49-F238E27FC236}">
                <a16:creationId xmlns:a16="http://schemas.microsoft.com/office/drawing/2014/main" id="{8B9D461D-B766-3BD2-FD23-1DDE16B2CA46}"/>
              </a:ext>
            </a:extLst>
          </p:cNvPr>
          <p:cNvSpPr txBox="1"/>
          <p:nvPr/>
        </p:nvSpPr>
        <p:spPr>
          <a:xfrm>
            <a:off x="6665110" y="3067871"/>
            <a:ext cx="3890980" cy="1477328"/>
          </a:xfrm>
          <a:prstGeom prst="rect">
            <a:avLst/>
          </a:prstGeom>
          <a:noFill/>
        </p:spPr>
        <p:txBody>
          <a:bodyPr wrap="square">
            <a:spAutoFit/>
          </a:bodyPr>
          <a:lstStyle/>
          <a:p>
            <a:r>
              <a:rPr lang="en-GB" dirty="0"/>
              <a:t>Context and relevance comes last in this paper – this is like an Introduction/Literature review of a research article. </a:t>
            </a:r>
          </a:p>
          <a:p>
            <a:endParaRPr lang="en-GB" dirty="0"/>
          </a:p>
        </p:txBody>
      </p:sp>
      <p:sp>
        <p:nvSpPr>
          <p:cNvPr id="5" name="TextBox 4">
            <a:extLst>
              <a:ext uri="{FF2B5EF4-FFF2-40B4-BE49-F238E27FC236}">
                <a16:creationId xmlns:a16="http://schemas.microsoft.com/office/drawing/2014/main" id="{3EE289FF-E7DC-BAC1-8D40-D033C46AE21C}"/>
              </a:ext>
            </a:extLst>
          </p:cNvPr>
          <p:cNvSpPr txBox="1"/>
          <p:nvPr/>
        </p:nvSpPr>
        <p:spPr>
          <a:xfrm>
            <a:off x="9148119" y="6110129"/>
            <a:ext cx="4411362" cy="246221"/>
          </a:xfrm>
          <a:prstGeom prst="rect">
            <a:avLst/>
          </a:prstGeom>
          <a:noFill/>
        </p:spPr>
        <p:txBody>
          <a:bodyPr wrap="square">
            <a:spAutoFit/>
          </a:bodyPr>
          <a:lstStyle/>
          <a:p>
            <a:r>
              <a:rPr lang="en-GB" sz="1000" dirty="0">
                <a:hlinkClick r:id="rId5"/>
              </a:rPr>
              <a:t>https://doi.org/10.1163/24523666-bja10049</a:t>
            </a:r>
            <a:endParaRPr lang="en-GB" sz="1000" dirty="0"/>
          </a:p>
        </p:txBody>
      </p:sp>
      <p:sp>
        <p:nvSpPr>
          <p:cNvPr id="7" name="TextBox 6">
            <a:extLst>
              <a:ext uri="{FF2B5EF4-FFF2-40B4-BE49-F238E27FC236}">
                <a16:creationId xmlns:a16="http://schemas.microsoft.com/office/drawing/2014/main" id="{D6360879-F3B0-B254-7B77-805D3B112FC2}"/>
              </a:ext>
            </a:extLst>
          </p:cNvPr>
          <p:cNvSpPr txBox="1"/>
          <p:nvPr/>
        </p:nvSpPr>
        <p:spPr>
          <a:xfrm>
            <a:off x="8455874" y="6456285"/>
            <a:ext cx="5109472" cy="246221"/>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6"/>
              </a:rPr>
              <a:t>Creative Commons Attribution 4.0 International License</a:t>
            </a:r>
            <a:r>
              <a:rPr lang="en-US" sz="1000" b="0" i="0" dirty="0">
                <a:effectLst/>
                <a:latin typeface="Noto Serif" panose="02020600060500020200" pitchFamily="18" charset="0"/>
              </a:rPr>
              <a:t>.</a:t>
            </a:r>
            <a:endParaRPr lang="en-GB" sz="1000" dirty="0"/>
          </a:p>
        </p:txBody>
      </p:sp>
    </p:spTree>
    <p:extLst>
      <p:ext uri="{BB962C8B-B14F-4D97-AF65-F5344CB8AC3E}">
        <p14:creationId xmlns:p14="http://schemas.microsoft.com/office/powerpoint/2010/main" val="188691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111A64-331E-59C9-916C-AAAB2F6C2084}"/>
              </a:ext>
            </a:extLst>
          </p:cNvPr>
          <p:cNvSpPr>
            <a:spLocks noGrp="1"/>
          </p:cNvSpPr>
          <p:nvPr>
            <p:ph type="sldNum" sz="quarter" idx="12"/>
          </p:nvPr>
        </p:nvSpPr>
        <p:spPr/>
        <p:txBody>
          <a:bodyPr/>
          <a:lstStyle/>
          <a:p>
            <a:fld id="{016687C5-7511-7743-B429-3BDBE272F28B}" type="slidenum">
              <a:rPr lang="en-US" smtClean="0"/>
              <a:t>11</a:t>
            </a:fld>
            <a:endParaRPr lang="en-US"/>
          </a:p>
        </p:txBody>
      </p:sp>
      <p:pic>
        <p:nvPicPr>
          <p:cNvPr id="6" name="Picture 5">
            <a:extLst>
              <a:ext uri="{FF2B5EF4-FFF2-40B4-BE49-F238E27FC236}">
                <a16:creationId xmlns:a16="http://schemas.microsoft.com/office/drawing/2014/main" id="{E350152D-7FB4-2290-B124-548AA4AF0DF7}"/>
              </a:ext>
            </a:extLst>
          </p:cNvPr>
          <p:cNvPicPr>
            <a:picLocks noChangeAspect="1"/>
          </p:cNvPicPr>
          <p:nvPr/>
        </p:nvPicPr>
        <p:blipFill>
          <a:blip r:embed="rId3"/>
          <a:stretch>
            <a:fillRect/>
          </a:stretch>
        </p:blipFill>
        <p:spPr>
          <a:xfrm>
            <a:off x="1027612" y="406968"/>
            <a:ext cx="7582988" cy="6193913"/>
          </a:xfrm>
          <a:prstGeom prst="rect">
            <a:avLst/>
          </a:prstGeom>
        </p:spPr>
      </p:pic>
      <p:sp>
        <p:nvSpPr>
          <p:cNvPr id="3" name="TextBox 2">
            <a:extLst>
              <a:ext uri="{FF2B5EF4-FFF2-40B4-BE49-F238E27FC236}">
                <a16:creationId xmlns:a16="http://schemas.microsoft.com/office/drawing/2014/main" id="{B7D94723-5CF2-66D8-8F29-869C49A21DA2}"/>
              </a:ext>
            </a:extLst>
          </p:cNvPr>
          <p:cNvSpPr txBox="1"/>
          <p:nvPr/>
        </p:nvSpPr>
        <p:spPr>
          <a:xfrm>
            <a:off x="8610600" y="5866424"/>
            <a:ext cx="3312042" cy="400110"/>
          </a:xfrm>
          <a:prstGeom prst="rect">
            <a:avLst/>
          </a:prstGeom>
          <a:noFill/>
        </p:spPr>
        <p:txBody>
          <a:bodyPr wrap="square">
            <a:spAutoFit/>
          </a:bodyPr>
          <a:lstStyle/>
          <a:p>
            <a:r>
              <a:rPr lang="en-GB" sz="1000" dirty="0">
                <a:hlinkClick r:id="rId4"/>
              </a:rPr>
              <a:t>https://researchdatajournal.org/libraryFiles/downloadPublic/211</a:t>
            </a:r>
            <a:endParaRPr lang="en-GB" sz="1000" dirty="0"/>
          </a:p>
        </p:txBody>
      </p:sp>
    </p:spTree>
    <p:extLst>
      <p:ext uri="{BB962C8B-B14F-4D97-AF65-F5344CB8AC3E}">
        <p14:creationId xmlns:p14="http://schemas.microsoft.com/office/powerpoint/2010/main" val="189222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C337-57A0-6F3B-8043-8600725D2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5F15D-4BA4-701C-CC68-30B2D8C1776A}"/>
              </a:ext>
            </a:extLst>
          </p:cNvPr>
          <p:cNvSpPr>
            <a:spLocks noGrp="1"/>
          </p:cNvSpPr>
          <p:nvPr>
            <p:ph type="title"/>
          </p:nvPr>
        </p:nvSpPr>
        <p:spPr/>
        <p:txBody>
          <a:bodyPr/>
          <a:lstStyle/>
          <a:p>
            <a:r>
              <a:rPr lang="en-GB" sz="3200" dirty="0">
                <a:latin typeface="Arial" panose="020B0604020202020204" pitchFamily="34" charset="0"/>
                <a:ea typeface="Times New Roman" panose="02020603050405020304" pitchFamily="18" charset="0"/>
                <a:cs typeface="Arial" panose="020B0604020202020204" pitchFamily="34" charset="0"/>
              </a:rPr>
              <a:t>Data </a:t>
            </a:r>
            <a:r>
              <a:rPr lang="en-GB" sz="3200" dirty="0">
                <a:effectLst/>
                <a:latin typeface="Arial" panose="020B0604020202020204" pitchFamily="34" charset="0"/>
                <a:ea typeface="Times New Roman" panose="02020603050405020304" pitchFamily="18" charset="0"/>
                <a:cs typeface="Arial" panose="020B0604020202020204" pitchFamily="34" charset="0"/>
              </a:rPr>
              <a:t>journals in Humanities and Social Science </a:t>
            </a:r>
          </a:p>
        </p:txBody>
      </p:sp>
      <p:sp>
        <p:nvSpPr>
          <p:cNvPr id="3" name="Text Placeholder 2">
            <a:extLst>
              <a:ext uri="{FF2B5EF4-FFF2-40B4-BE49-F238E27FC236}">
                <a16:creationId xmlns:a16="http://schemas.microsoft.com/office/drawing/2014/main" id="{5FCB42E5-4ECA-3662-A87F-546069056140}"/>
              </a:ext>
            </a:extLst>
          </p:cNvPr>
          <p:cNvSpPr>
            <a:spLocks noGrp="1"/>
          </p:cNvSpPr>
          <p:nvPr>
            <p:ph type="body" sz="quarter" idx="13"/>
          </p:nvPr>
        </p:nvSpPr>
        <p:spPr/>
        <p:txBody>
          <a:bodyPr>
            <a:normAutofit/>
          </a:bodyPr>
          <a:lstStyle/>
          <a:p>
            <a:pPr marL="342900" lvl="0" indent="-342900">
              <a:buFont typeface="+mj-lt"/>
              <a:buAutoNum type="arabicPeriod"/>
            </a:pPr>
            <a:endParaRPr lang="en-GB" sz="24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ADCC0F9A-AC87-5DAB-52B1-E520322D55F2}"/>
              </a:ext>
            </a:extLst>
          </p:cNvPr>
          <p:cNvSpPr>
            <a:spLocks noGrp="1"/>
          </p:cNvSpPr>
          <p:nvPr>
            <p:ph type="sldNum" sz="quarter" idx="12"/>
          </p:nvPr>
        </p:nvSpPr>
        <p:spPr/>
        <p:txBody>
          <a:bodyPr/>
          <a:lstStyle/>
          <a:p>
            <a:fld id="{016687C5-7511-7743-B429-3BDBE272F28B}" type="slidenum">
              <a:rPr lang="en-US" smtClean="0"/>
              <a:t>12</a:t>
            </a:fld>
            <a:endParaRPr lang="en-US"/>
          </a:p>
        </p:txBody>
      </p:sp>
      <p:sp>
        <p:nvSpPr>
          <p:cNvPr id="6" name="TextBox 5">
            <a:extLst>
              <a:ext uri="{FF2B5EF4-FFF2-40B4-BE49-F238E27FC236}">
                <a16:creationId xmlns:a16="http://schemas.microsoft.com/office/drawing/2014/main" id="{FD244375-1AE5-EC2F-0270-D134813AA75C}"/>
              </a:ext>
            </a:extLst>
          </p:cNvPr>
          <p:cNvSpPr txBox="1"/>
          <p:nvPr/>
        </p:nvSpPr>
        <p:spPr>
          <a:xfrm>
            <a:off x="760483" y="1524001"/>
            <a:ext cx="7210918" cy="3262432"/>
          </a:xfrm>
          <a:prstGeom prst="rect">
            <a:avLst/>
          </a:prstGeom>
          <a:noFill/>
        </p:spPr>
        <p:txBody>
          <a:bodyPr wrap="square">
            <a:spAutoFit/>
          </a:bodyPr>
          <a:lstStyle/>
          <a:p>
            <a:pPr marL="342900" indent="-34290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Data journals are fairly new compared to STEM and Health </a:t>
            </a:r>
          </a:p>
          <a:p>
            <a:pPr marL="342900" indent="-342900">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Humanities and Social Science encompasses many disciplines. </a:t>
            </a:r>
          </a:p>
          <a:p>
            <a:pPr marL="342900" indent="-342900">
              <a:buFont typeface="Arial" panose="020B0604020202020204" pitchFamily="34" charset="0"/>
              <a:buChar char="•"/>
            </a:pPr>
            <a:endParaRPr lang="en-GB" sz="17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Data take many forms: maps, text, social media, survey, audio/visual recordings. </a:t>
            </a:r>
          </a:p>
          <a:p>
            <a:pPr marL="342900" indent="-342900">
              <a:buFont typeface="Arial" panose="020B0604020202020204" pitchFamily="34" charset="0"/>
              <a:buChar char="•"/>
            </a:pPr>
            <a:endParaRPr lang="en-GB" sz="17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1700" dirty="0">
                <a:latin typeface="Arial" panose="020B0604020202020204" pitchFamily="34" charset="0"/>
                <a:ea typeface="Times New Roman" panose="02020603050405020304" pitchFamily="18" charset="0"/>
                <a:cs typeface="Arial" panose="020B0604020202020204" pitchFamily="34" charset="0"/>
              </a:rPr>
              <a:t>Q</a:t>
            </a:r>
            <a:r>
              <a:rPr lang="en-GB" sz="1700" dirty="0">
                <a:effectLst/>
                <a:latin typeface="Arial" panose="020B0604020202020204" pitchFamily="34" charset="0"/>
                <a:ea typeface="Times New Roman" panose="02020603050405020304" pitchFamily="18" charset="0"/>
                <a:cs typeface="Arial" panose="020B0604020202020204" pitchFamily="34" charset="0"/>
              </a:rPr>
              <a:t>ualitative data:</a:t>
            </a:r>
          </a:p>
          <a:p>
            <a:pPr marL="800100" lvl="1" indent="-342900">
              <a:buFont typeface="Arial" panose="020B0604020202020204" pitchFamily="34" charset="0"/>
              <a:buChar char="•"/>
            </a:pPr>
            <a:r>
              <a:rPr lang="en-GB" sz="1700" dirty="0">
                <a:latin typeface="Arial" panose="020B0604020202020204" pitchFamily="34" charset="0"/>
                <a:ea typeface="Times New Roman" panose="02020603050405020304" pitchFamily="18" charset="0"/>
                <a:cs typeface="Arial" panose="020B0604020202020204" pitchFamily="34" charset="0"/>
              </a:rPr>
              <a:t>Sharing can </a:t>
            </a:r>
            <a:r>
              <a:rPr lang="en-GB" sz="1700" dirty="0">
                <a:effectLst/>
                <a:latin typeface="Arial" panose="020B0604020202020204" pitchFamily="34" charset="0"/>
                <a:ea typeface="Times New Roman" panose="02020603050405020304" pitchFamily="18" charset="0"/>
                <a:cs typeface="Arial" panose="020B0604020202020204" pitchFamily="34" charset="0"/>
              </a:rPr>
              <a:t>be difficult due to confidentiality/disclosure ris</a:t>
            </a:r>
            <a:r>
              <a:rPr lang="en-GB" sz="1700" dirty="0">
                <a:latin typeface="Arial" panose="020B0604020202020204" pitchFamily="34" charset="0"/>
                <a:ea typeface="Times New Roman" panose="02020603050405020304" pitchFamily="18" charset="0"/>
                <a:cs typeface="Arial" panose="020B0604020202020204" pitchFamily="34" charset="0"/>
              </a:rPr>
              <a:t>k</a:t>
            </a:r>
          </a:p>
          <a:p>
            <a:pPr marL="800100" lvl="1" indent="-342900">
              <a:buFont typeface="Arial" panose="020B0604020202020204" pitchFamily="34" charset="0"/>
              <a:buChar char="•"/>
            </a:pPr>
            <a:r>
              <a:rPr lang="en-GB" sz="1700" dirty="0">
                <a:latin typeface="Arial" panose="020B0604020202020204" pitchFamily="34" charset="0"/>
                <a:ea typeface="Times New Roman" panose="02020603050405020304" pitchFamily="18" charset="0"/>
                <a:cs typeface="Arial" panose="020B0604020202020204" pitchFamily="34" charset="0"/>
              </a:rPr>
              <a:t>Archiving can </a:t>
            </a:r>
            <a:r>
              <a:rPr lang="en-GB" sz="1700" dirty="0">
                <a:effectLst/>
                <a:latin typeface="Arial" panose="020B0604020202020204" pitchFamily="34" charset="0"/>
                <a:ea typeface="Times New Roman" panose="02020603050405020304" pitchFamily="18" charset="0"/>
                <a:cs typeface="Arial" panose="020B0604020202020204" pitchFamily="34" charset="0"/>
              </a:rPr>
              <a:t>involve a lot of thought and preparation</a:t>
            </a:r>
            <a:endParaRPr lang="en-GB" sz="17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Often need to put data behind licences </a:t>
            </a:r>
          </a:p>
          <a:p>
            <a:pPr marL="800100" lvl="1" indent="-342900">
              <a:buFont typeface="Arial" panose="020B0604020202020204" pitchFamily="34" charset="0"/>
              <a:buChar char="•"/>
            </a:pPr>
            <a:endParaRPr lang="en-GB" sz="17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945C857-D973-4DA8-6C1A-2D18B3732BA3}"/>
              </a:ext>
            </a:extLst>
          </p:cNvPr>
          <p:cNvPicPr>
            <a:picLocks noChangeAspect="1"/>
          </p:cNvPicPr>
          <p:nvPr/>
        </p:nvPicPr>
        <p:blipFill>
          <a:blip r:embed="rId3"/>
          <a:stretch>
            <a:fillRect/>
          </a:stretch>
        </p:blipFill>
        <p:spPr>
          <a:xfrm>
            <a:off x="7794774" y="1004703"/>
            <a:ext cx="3832024" cy="5716772"/>
          </a:xfrm>
          <a:prstGeom prst="rect">
            <a:avLst/>
          </a:prstGeom>
        </p:spPr>
      </p:pic>
      <p:sp>
        <p:nvSpPr>
          <p:cNvPr id="10" name="TextBox 9">
            <a:extLst>
              <a:ext uri="{FF2B5EF4-FFF2-40B4-BE49-F238E27FC236}">
                <a16:creationId xmlns:a16="http://schemas.microsoft.com/office/drawing/2014/main" id="{5192DACF-22EE-A04F-B31A-23E7B67F8467}"/>
              </a:ext>
            </a:extLst>
          </p:cNvPr>
          <p:cNvSpPr txBox="1"/>
          <p:nvPr/>
        </p:nvSpPr>
        <p:spPr>
          <a:xfrm>
            <a:off x="565202" y="6202461"/>
            <a:ext cx="6103088" cy="246221"/>
          </a:xfrm>
          <a:prstGeom prst="rect">
            <a:avLst/>
          </a:prstGeom>
          <a:noFill/>
        </p:spPr>
        <p:txBody>
          <a:bodyPr wrap="square">
            <a:spAutoFit/>
          </a:bodyPr>
          <a:lstStyle/>
          <a:p>
            <a:r>
              <a:rPr lang="en-US" sz="1000" dirty="0">
                <a:hlinkClick r:id="rId4"/>
              </a:rPr>
              <a:t>https://researchdatajournal.org/issue/view/1696</a:t>
            </a:r>
            <a:endParaRPr lang="en-GB" sz="1000" dirty="0"/>
          </a:p>
        </p:txBody>
      </p:sp>
      <p:sp>
        <p:nvSpPr>
          <p:cNvPr id="11" name="TextBox 10">
            <a:extLst>
              <a:ext uri="{FF2B5EF4-FFF2-40B4-BE49-F238E27FC236}">
                <a16:creationId xmlns:a16="http://schemas.microsoft.com/office/drawing/2014/main" id="{CEE6648B-DCA3-99D1-2E36-E5BD0ECCEDB1}"/>
              </a:ext>
            </a:extLst>
          </p:cNvPr>
          <p:cNvSpPr txBox="1"/>
          <p:nvPr/>
        </p:nvSpPr>
        <p:spPr>
          <a:xfrm>
            <a:off x="565202" y="6486537"/>
            <a:ext cx="5109472" cy="246221"/>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5"/>
              </a:rPr>
              <a:t>Creative Commons Attribution 4.0 International License</a:t>
            </a:r>
            <a:r>
              <a:rPr lang="en-US" sz="1000" b="0" i="0" dirty="0">
                <a:effectLst/>
                <a:latin typeface="Noto Serif" panose="02020600060500020200" pitchFamily="18" charset="0"/>
              </a:rPr>
              <a:t>.</a:t>
            </a:r>
            <a:endParaRPr lang="en-GB" sz="1000" dirty="0"/>
          </a:p>
        </p:txBody>
      </p:sp>
    </p:spTree>
    <p:extLst>
      <p:ext uri="{BB962C8B-B14F-4D97-AF65-F5344CB8AC3E}">
        <p14:creationId xmlns:p14="http://schemas.microsoft.com/office/powerpoint/2010/main" val="181024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E41A-6A91-915A-DE76-63340C37DE35}"/>
              </a:ext>
            </a:extLst>
          </p:cNvPr>
          <p:cNvSpPr>
            <a:spLocks noGrp="1"/>
          </p:cNvSpPr>
          <p:nvPr>
            <p:ph type="title"/>
          </p:nvPr>
        </p:nvSpPr>
        <p:spPr/>
        <p:txBody>
          <a:bodyPr/>
          <a:lstStyle/>
          <a:p>
            <a:r>
              <a:rPr lang="en-GB"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UK Data Service (social science data repository)</a:t>
            </a:r>
          </a:p>
        </p:txBody>
      </p:sp>
      <p:sp>
        <p:nvSpPr>
          <p:cNvPr id="3" name="Text Placeholder 2">
            <a:extLst>
              <a:ext uri="{FF2B5EF4-FFF2-40B4-BE49-F238E27FC236}">
                <a16:creationId xmlns:a16="http://schemas.microsoft.com/office/drawing/2014/main" id="{5FB9F4F4-580C-A42D-782F-CCF78C08254E}"/>
              </a:ext>
            </a:extLst>
          </p:cNvPr>
          <p:cNvSpPr>
            <a:spLocks noGrp="1"/>
          </p:cNvSpPr>
          <p:nvPr>
            <p:ph type="body" sz="quarter" idx="13"/>
          </p:nvPr>
        </p:nvSpPr>
        <p:spPr>
          <a:xfrm>
            <a:off x="684933" y="1086942"/>
            <a:ext cx="10130538" cy="4968347"/>
          </a:xfrm>
        </p:spPr>
        <p:txBody>
          <a:bodyPr>
            <a:noAutofit/>
          </a:bodyPr>
          <a:lstStyle/>
          <a:p>
            <a:pPr lvl="1"/>
            <a:endParaRPr lang="en-GB" sz="2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GB" sz="1700" dirty="0">
              <a:solidFill>
                <a:schemeClr val="tx1"/>
              </a:solidFill>
              <a:latin typeface="Aptos" panose="020B0004020202020204" pitchFamily="34" charset="0"/>
              <a:ea typeface="Times New Roman" panose="02020603050405020304" pitchFamily="18" charset="0"/>
              <a:cs typeface="Aptos" panose="020B0004020202020204" pitchFamily="34" charset="0"/>
            </a:endParaRPr>
          </a:p>
          <a:p>
            <a:endParaRPr lang="en-GB" sz="170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endParaRPr lang="en-GB" sz="1700" dirty="0">
              <a:solidFill>
                <a:schemeClr val="tx1"/>
              </a:solidFill>
            </a:endParaRPr>
          </a:p>
        </p:txBody>
      </p:sp>
      <p:sp>
        <p:nvSpPr>
          <p:cNvPr id="4" name="Slide Number Placeholder 3">
            <a:extLst>
              <a:ext uri="{FF2B5EF4-FFF2-40B4-BE49-F238E27FC236}">
                <a16:creationId xmlns:a16="http://schemas.microsoft.com/office/drawing/2014/main" id="{F3E2F91C-DFEC-43AB-CAB1-F43E7B8A833B}"/>
              </a:ext>
            </a:extLst>
          </p:cNvPr>
          <p:cNvSpPr>
            <a:spLocks noGrp="1"/>
          </p:cNvSpPr>
          <p:nvPr>
            <p:ph type="sldNum" sz="quarter" idx="12"/>
          </p:nvPr>
        </p:nvSpPr>
        <p:spPr/>
        <p:txBody>
          <a:bodyPr/>
          <a:lstStyle/>
          <a:p>
            <a:fld id="{016687C5-7511-7743-B429-3BDBE272F28B}" type="slidenum">
              <a:rPr lang="en-US" smtClean="0"/>
              <a:t>13</a:t>
            </a:fld>
            <a:endParaRPr lang="en-US"/>
          </a:p>
        </p:txBody>
      </p:sp>
      <p:sp>
        <p:nvSpPr>
          <p:cNvPr id="5" name="TextBox 4">
            <a:extLst>
              <a:ext uri="{FF2B5EF4-FFF2-40B4-BE49-F238E27FC236}">
                <a16:creationId xmlns:a16="http://schemas.microsoft.com/office/drawing/2014/main" id="{76CFAB1D-171A-E5F0-22DD-CECC2B65B55C}"/>
              </a:ext>
            </a:extLst>
          </p:cNvPr>
          <p:cNvSpPr txBox="1"/>
          <p:nvPr/>
        </p:nvSpPr>
        <p:spPr>
          <a:xfrm>
            <a:off x="684933" y="1474856"/>
            <a:ext cx="6687312" cy="4730964"/>
          </a:xfrm>
          <a:prstGeom prst="rect">
            <a:avLst/>
          </a:prstGeom>
        </p:spPr>
        <p:txBody>
          <a:bodyPr vert="horz" lIns="91374" tIns="45688" rIns="91374" bIns="45688" rtlCol="0" anchor="t">
            <a:noAutofit/>
          </a:bodyPr>
          <a:lstStyle/>
          <a:p>
            <a:pPr marL="285750" indent="-285750" defTabSz="1218286">
              <a:lnSpc>
                <a:spcPct val="90000"/>
              </a:lnSpc>
              <a:spcBef>
                <a:spcPct val="20000"/>
              </a:spcBef>
              <a:buFont typeface="Arial" pitchFamily="34" charset="0"/>
              <a:buChar char="•"/>
            </a:pPr>
            <a:r>
              <a:rPr lang="en-US" sz="1700" dirty="0">
                <a:latin typeface="Arial"/>
                <a:cs typeface="Arial"/>
              </a:rPr>
              <a:t>Flagship data infrastructure service, funded by  Economic and Social Research Council </a:t>
            </a:r>
          </a:p>
          <a:p>
            <a:pPr marL="285750" indent="-285750" defTabSz="1218286">
              <a:lnSpc>
                <a:spcPct val="90000"/>
              </a:lnSpc>
              <a:spcBef>
                <a:spcPct val="20000"/>
              </a:spcBef>
              <a:buFont typeface="Arial" pitchFamily="34" charset="0"/>
              <a:buChar char="•"/>
            </a:pPr>
            <a:endParaRPr lang="en-US" sz="1700" dirty="0">
              <a:latin typeface="Arial" panose="020B0604020202020204" pitchFamily="34" charset="0"/>
              <a:cs typeface="Arial" panose="020B0604020202020204" pitchFamily="34" charset="0"/>
            </a:endParaRPr>
          </a:p>
          <a:p>
            <a:pPr marL="285750" indent="-285750" defTabSz="1218286">
              <a:lnSpc>
                <a:spcPct val="90000"/>
              </a:lnSpc>
              <a:spcBef>
                <a:spcPct val="20000"/>
              </a:spcBef>
              <a:buFont typeface="Arial" pitchFamily="34" charset="0"/>
              <a:buChar char="•"/>
            </a:pPr>
            <a:r>
              <a:rPr lang="en-US" sz="1700" dirty="0">
                <a:latin typeface="Arial"/>
                <a:cs typeface="Arial"/>
              </a:rPr>
              <a:t>Largest UK repository of social science research data  (&gt; 7,300 datasets) with &gt;47,000 users from 148 countries.</a:t>
            </a:r>
          </a:p>
          <a:p>
            <a:pPr marL="285750" indent="-285750" defTabSz="1218286">
              <a:lnSpc>
                <a:spcPct val="90000"/>
              </a:lnSpc>
              <a:spcBef>
                <a:spcPct val="20000"/>
              </a:spcBef>
              <a:buFont typeface="Arial" pitchFamily="34" charset="0"/>
              <a:buChar char="•"/>
            </a:pPr>
            <a:endParaRPr lang="en-GB" sz="1700" dirty="0">
              <a:latin typeface="Arial"/>
              <a:cs typeface="Arial"/>
            </a:endParaRPr>
          </a:p>
          <a:p>
            <a:pPr marL="285750" indent="-285750" defTabSz="1218286">
              <a:lnSpc>
                <a:spcPct val="90000"/>
              </a:lnSpc>
              <a:spcBef>
                <a:spcPct val="20000"/>
              </a:spcBef>
              <a:buFont typeface="Arial" pitchFamily="34" charset="0"/>
              <a:buChar char="•"/>
            </a:pPr>
            <a:r>
              <a:rPr lang="en-US" sz="1700" dirty="0">
                <a:latin typeface="Arial"/>
                <a:cs typeface="Arial"/>
              </a:rPr>
              <a:t>Curate datasets from trusted data providers such as Govt departments, ONS, ESRC and more</a:t>
            </a:r>
          </a:p>
          <a:p>
            <a:pPr marL="285750" indent="-285750" defTabSz="1218286">
              <a:lnSpc>
                <a:spcPct val="90000"/>
              </a:lnSpc>
              <a:spcBef>
                <a:spcPct val="20000"/>
              </a:spcBef>
              <a:buFont typeface="Arial" pitchFamily="34" charset="0"/>
              <a:buChar char="•"/>
            </a:pPr>
            <a:endParaRPr lang="en-US" sz="1700" dirty="0">
              <a:latin typeface="Arial"/>
              <a:cs typeface="Arial"/>
            </a:endParaRPr>
          </a:p>
          <a:p>
            <a:pPr marL="285750" indent="-285750" defTabSz="1218286">
              <a:lnSpc>
                <a:spcPct val="90000"/>
              </a:lnSpc>
              <a:spcBef>
                <a:spcPct val="20000"/>
              </a:spcBef>
              <a:buFont typeface="Arial" pitchFamily="34" charset="0"/>
              <a:buChar char="•"/>
            </a:pPr>
            <a:r>
              <a:rPr lang="en-US" sz="1700" dirty="0">
                <a:latin typeface="Arial"/>
                <a:cs typeface="Arial"/>
              </a:rPr>
              <a:t>Nationally significant datasets: survey microdata, longitudinal studies, census data, international </a:t>
            </a:r>
            <a:r>
              <a:rPr lang="en-US" sz="1700" dirty="0" err="1">
                <a:latin typeface="Arial"/>
                <a:cs typeface="Arial"/>
              </a:rPr>
              <a:t>macrodata</a:t>
            </a:r>
            <a:r>
              <a:rPr lang="en-US" sz="1700" dirty="0">
                <a:latin typeface="Arial"/>
                <a:cs typeface="Arial"/>
              </a:rPr>
              <a:t>, qualitative/mixed methods</a:t>
            </a:r>
            <a:endParaRPr lang="en-US" sz="1700" dirty="0">
              <a:latin typeface="Arial" panose="020B0604020202020204" pitchFamily="34" charset="0"/>
              <a:cs typeface="Arial" panose="020B0604020202020204" pitchFamily="34" charset="0"/>
            </a:endParaRPr>
          </a:p>
          <a:p>
            <a:pPr marL="285750" indent="-285750" defTabSz="1218286">
              <a:lnSpc>
                <a:spcPct val="90000"/>
              </a:lnSpc>
              <a:spcBef>
                <a:spcPct val="20000"/>
              </a:spcBef>
              <a:buFont typeface="Arial" pitchFamily="34" charset="0"/>
              <a:buChar char="•"/>
            </a:pPr>
            <a:endParaRPr lang="en-US" sz="1700" dirty="0">
              <a:latin typeface="Arial" panose="020B0604020202020204" pitchFamily="34" charset="0"/>
              <a:cs typeface="Arial" panose="020B0604020202020204" pitchFamily="34" charset="0"/>
            </a:endParaRPr>
          </a:p>
          <a:p>
            <a:pPr marL="285750" indent="-285750" defTabSz="1218286">
              <a:lnSpc>
                <a:spcPct val="90000"/>
              </a:lnSpc>
              <a:spcBef>
                <a:spcPct val="20000"/>
              </a:spcBef>
              <a:buFont typeface="Arial" pitchFamily="34" charset="0"/>
              <a:buChar char="•"/>
            </a:pPr>
            <a:r>
              <a:rPr lang="en-GB" sz="1700" dirty="0">
                <a:latin typeface="Arial"/>
                <a:cs typeface="Arial"/>
              </a:rPr>
              <a:t>For users from any sector: academic researchers/lecturers and students (70%); government analysts; charities; think tanks; school students etc</a:t>
            </a:r>
          </a:p>
          <a:p>
            <a:pPr marL="285750" indent="-285750" defTabSz="1218286">
              <a:lnSpc>
                <a:spcPct val="90000"/>
              </a:lnSpc>
              <a:spcBef>
                <a:spcPct val="20000"/>
              </a:spcBef>
              <a:buFont typeface="Arial" pitchFamily="34" charset="0"/>
              <a:buChar char="•"/>
            </a:pPr>
            <a:endParaRPr lang="en-GB" sz="1700" dirty="0">
              <a:latin typeface="Arial"/>
              <a:cs typeface="Arial"/>
            </a:endParaRPr>
          </a:p>
          <a:p>
            <a:pPr marL="285750" indent="-285750" defTabSz="1218286">
              <a:lnSpc>
                <a:spcPct val="90000"/>
              </a:lnSpc>
              <a:spcBef>
                <a:spcPct val="20000"/>
              </a:spcBef>
              <a:buFont typeface="Arial" pitchFamily="34" charset="0"/>
              <a:buChar char="•"/>
            </a:pPr>
            <a:r>
              <a:rPr lang="en-GB" sz="1700" dirty="0">
                <a:latin typeface="Arial"/>
                <a:cs typeface="Arial"/>
              </a:rPr>
              <a:t>Also have a data skills training programme </a:t>
            </a:r>
            <a:endParaRPr lang="en-US" sz="1700" dirty="0">
              <a:latin typeface="Arial"/>
              <a:cs typeface="Arial"/>
            </a:endParaRPr>
          </a:p>
          <a:p>
            <a:pPr marL="285750" indent="-285750" defTabSz="1218286">
              <a:lnSpc>
                <a:spcPct val="90000"/>
              </a:lnSpc>
              <a:spcBef>
                <a:spcPct val="20000"/>
              </a:spcBef>
              <a:buFont typeface="Arial" pitchFamily="34" charset="0"/>
              <a:buChar char="•"/>
            </a:pPr>
            <a:endParaRPr lang="en-US" sz="1700" dirty="0">
              <a:latin typeface="Arial" panose="020B0604020202020204" pitchFamily="34" charset="0"/>
              <a:cs typeface="Arial" panose="020B0604020202020204" pitchFamily="34" charset="0"/>
            </a:endParaRPr>
          </a:p>
          <a:p>
            <a:pPr marL="285750" indent="-285750" defTabSz="1218286">
              <a:lnSpc>
                <a:spcPct val="90000"/>
              </a:lnSpc>
              <a:spcBef>
                <a:spcPct val="20000"/>
              </a:spcBef>
              <a:buFont typeface="Arial" pitchFamily="34" charset="0"/>
              <a:buChar char="•"/>
            </a:pPr>
            <a:r>
              <a:rPr lang="en-GB" sz="1600" dirty="0">
                <a:hlinkClick r:id="rId3"/>
              </a:rPr>
              <a:t>https://ukdataservice.ac.uk/</a:t>
            </a:r>
            <a:endParaRPr lang="en-US" sz="1700" dirty="0">
              <a:latin typeface="Arial" panose="020B0604020202020204" pitchFamily="34" charset="0"/>
              <a:cs typeface="Arial" panose="020B0604020202020204" pitchFamily="34" charset="0"/>
            </a:endParaRPr>
          </a:p>
          <a:p>
            <a:pPr marL="285750" indent="-285750" defTabSz="1218286">
              <a:lnSpc>
                <a:spcPct val="90000"/>
              </a:lnSpc>
              <a:spcBef>
                <a:spcPct val="20000"/>
              </a:spcBef>
              <a:buFont typeface="Arial,Sans-Serif" pitchFamily="34" charset="0"/>
              <a:buChar char="•"/>
            </a:pPr>
            <a:endParaRPr lang="en-US" sz="1700" b="1" dirty="0">
              <a:solidFill>
                <a:schemeClr val="accent1"/>
              </a:solidFill>
              <a:latin typeface="Arial"/>
              <a:cs typeface="Arial"/>
            </a:endParaRPr>
          </a:p>
          <a:p>
            <a:pPr marL="285750" indent="-285750" defTabSz="1218286">
              <a:lnSpc>
                <a:spcPct val="90000"/>
              </a:lnSpc>
              <a:spcBef>
                <a:spcPct val="20000"/>
              </a:spcBef>
              <a:buFont typeface="Arial" pitchFamily="34" charset="0"/>
              <a:buChar char="•"/>
            </a:pPr>
            <a:endParaRPr lang="en-US" dirty="0">
              <a:latin typeface="Arial"/>
              <a:cs typeface="Arial"/>
            </a:endParaRPr>
          </a:p>
        </p:txBody>
      </p:sp>
      <p:pic>
        <p:nvPicPr>
          <p:cNvPr id="6" name="Picture 5" descr="Screen shot of the UKDS strategy document">
            <a:extLst>
              <a:ext uri="{FF2B5EF4-FFF2-40B4-BE49-F238E27FC236}">
                <a16:creationId xmlns:a16="http://schemas.microsoft.com/office/drawing/2014/main" id="{BE828863-AA44-4ABD-A6B2-CB5F2014BDC6}"/>
              </a:ext>
            </a:extLst>
          </p:cNvPr>
          <p:cNvPicPr>
            <a:picLocks noChangeAspect="1"/>
          </p:cNvPicPr>
          <p:nvPr/>
        </p:nvPicPr>
        <p:blipFill>
          <a:blip r:embed="rId4"/>
          <a:stretch>
            <a:fillRect/>
          </a:stretch>
        </p:blipFill>
        <p:spPr>
          <a:xfrm>
            <a:off x="7689714" y="1405276"/>
            <a:ext cx="4375395" cy="509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840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GB" dirty="0"/>
          </a:p>
        </p:txBody>
      </p:sp>
      <p:sp>
        <p:nvSpPr>
          <p:cNvPr id="3" name="Text Placeholder 2"/>
          <p:cNvSpPr>
            <a:spLocks noGrp="1"/>
          </p:cNvSpPr>
          <p:nvPr>
            <p:ph type="body" idx="1"/>
          </p:nvPr>
        </p:nvSpPr>
        <p:spPr>
          <a:xfrm>
            <a:off x="831849" y="3814895"/>
            <a:ext cx="8042436" cy="1500187"/>
          </a:xfrm>
        </p:spPr>
        <p:txBody>
          <a:bodyPr>
            <a:normAutofit/>
          </a:bodyPr>
          <a:lstStyle/>
          <a:p>
            <a:r>
              <a:rPr lang="en-GB" dirty="0">
                <a:hlinkClick r:id="rId3"/>
              </a:rPr>
              <a:t>Vanessa.higgins@manchester.ac.uk</a:t>
            </a:r>
            <a:endParaRPr lang="en-GB" dirty="0"/>
          </a:p>
          <a:p>
            <a:r>
              <a:rPr lang="en-GB" dirty="0">
                <a:hlinkClick r:id="rId4"/>
              </a:rPr>
              <a:t>https://www.linkedin.com/in/vanessah1935/</a:t>
            </a:r>
            <a:br>
              <a:rPr lang="en-GB" dirty="0"/>
            </a:br>
            <a:r>
              <a:rPr lang="en-GB" dirty="0">
                <a:hlinkClick r:id="rId5"/>
              </a:rPr>
              <a:t>https://bsky.app/profile/vanessahiggins.bsky.social</a:t>
            </a:r>
            <a:endParaRPr lang="en-GB" dirty="0"/>
          </a:p>
          <a:p>
            <a:endParaRPr lang="en-GB" dirty="0"/>
          </a:p>
        </p:txBody>
      </p:sp>
      <p:sp>
        <p:nvSpPr>
          <p:cNvPr id="4" name="Slide Number Placeholder 3"/>
          <p:cNvSpPr>
            <a:spLocks noGrp="1"/>
          </p:cNvSpPr>
          <p:nvPr>
            <p:ph type="sldNum" sz="quarter" idx="12"/>
          </p:nvPr>
        </p:nvSpPr>
        <p:spPr/>
        <p:txBody>
          <a:bodyPr/>
          <a:lstStyle/>
          <a:p>
            <a:fld id="{016687C5-7511-7743-B429-3BDBE272F28B}" type="slidenum">
              <a:rPr lang="en-US" smtClean="0"/>
              <a:t>14</a:t>
            </a:fld>
            <a:endParaRPr lang="en-US"/>
          </a:p>
        </p:txBody>
      </p:sp>
    </p:spTree>
    <p:extLst>
      <p:ext uri="{BB962C8B-B14F-4D97-AF65-F5344CB8AC3E}">
        <p14:creationId xmlns:p14="http://schemas.microsoft.com/office/powerpoint/2010/main" val="121291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9B94-CFF7-ECB8-22AE-7B3D1DCED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C52A8-DBBC-5F52-B51E-25BA2BE9A566}"/>
              </a:ext>
            </a:extLst>
          </p:cNvPr>
          <p:cNvSpPr>
            <a:spLocks noGrp="1"/>
          </p:cNvSpPr>
          <p:nvPr>
            <p:ph type="title"/>
          </p:nvPr>
        </p:nvSpPr>
        <p:spPr/>
        <p:txBody>
          <a:bodyPr/>
          <a:lstStyle/>
          <a:p>
            <a:r>
              <a:rPr lang="en-GB" sz="3000" dirty="0"/>
              <a:t>What are data journals and why are they marvellous things?</a:t>
            </a:r>
          </a:p>
        </p:txBody>
      </p:sp>
      <p:sp>
        <p:nvSpPr>
          <p:cNvPr id="3" name="Text Placeholder 2">
            <a:extLst>
              <a:ext uri="{FF2B5EF4-FFF2-40B4-BE49-F238E27FC236}">
                <a16:creationId xmlns:a16="http://schemas.microsoft.com/office/drawing/2014/main" id="{FAD25866-27FF-779D-DF1C-161EFDB754A3}"/>
              </a:ext>
            </a:extLst>
          </p:cNvPr>
          <p:cNvSpPr>
            <a:spLocks noGrp="1"/>
          </p:cNvSpPr>
          <p:nvPr>
            <p:ph type="body" sz="quarter" idx="13"/>
          </p:nvPr>
        </p:nvSpPr>
        <p:spPr>
          <a:xfrm>
            <a:off x="838200" y="1524001"/>
            <a:ext cx="9977438" cy="4541752"/>
          </a:xfrm>
        </p:spPr>
        <p:txBody>
          <a:bodyPr>
            <a:normAutofit lnSpcReduction="10000"/>
          </a:bodyPr>
          <a:lstStyle/>
          <a:p>
            <a:r>
              <a:rPr lang="en-US" sz="1700" b="0" i="0" dirty="0">
                <a:solidFill>
                  <a:schemeClr val="tx1"/>
                </a:solidFill>
                <a:effectLst/>
                <a:latin typeface="Arial" panose="020B0604020202020204" pitchFamily="34" charset="0"/>
                <a:cs typeface="Arial" panose="020B0604020202020204" pitchFamily="34" charset="0"/>
              </a:rPr>
              <a:t>Data journals enable the author to focus on the data itself, rather than data analysis which occurs in the traditional journal model. </a:t>
            </a:r>
          </a:p>
          <a:p>
            <a:endPar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primary purpose of showcasing the data  </a:t>
            </a:r>
          </a:p>
          <a:p>
            <a:pPr lvl="1"/>
            <a:r>
              <a:rPr lang="en-GB"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raises awareness and encourage re-use </a:t>
            </a:r>
          </a:p>
          <a:p>
            <a:pPr lvl="1"/>
            <a:r>
              <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rPr>
              <a:t>increases the original value and impact of the data </a:t>
            </a:r>
          </a:p>
          <a:p>
            <a:pPr lvl="1"/>
            <a:r>
              <a:rPr lang="en-GB"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provides valuable context – adding dimensions beyond metadata level documentation of data in a repository.</a:t>
            </a:r>
          </a:p>
          <a:p>
            <a:pPr lvl="1"/>
            <a:r>
              <a:rPr lang="en-US" sz="17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research by McGillivray et al (2022) show mean citation counts for research articles higher if they have an associated data paper. </a:t>
            </a:r>
          </a:p>
          <a:p>
            <a:endPar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rPr>
              <a:t>They give credit to those who share data: g</a:t>
            </a:r>
            <a:r>
              <a:rPr lang="en-US" sz="1700" b="0" i="0" dirty="0">
                <a:solidFill>
                  <a:schemeClr val="tx1"/>
                </a:solidFill>
                <a:effectLst/>
                <a:latin typeface="Arial" panose="020B0604020202020204" pitchFamily="34" charset="0"/>
                <a:cs typeface="Arial" panose="020B0604020202020204" pitchFamily="34" charset="0"/>
              </a:rPr>
              <a:t>rants recognition to those who may not qualify for authorship on traditional articles.</a:t>
            </a:r>
          </a:p>
          <a:p>
            <a:endParaRPr lang="en-US"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rPr>
              <a:t>Encourage good research data management practice - FAIR principles.</a:t>
            </a:r>
          </a:p>
          <a:p>
            <a:pPr marL="342900" indent="-342900">
              <a:buFont typeface="+mj-lt"/>
              <a:buAutoNum type="arabicPeriod"/>
            </a:pPr>
            <a:endPar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700" b="0" i="0" dirty="0">
              <a:solidFill>
                <a:schemeClr val="tx1"/>
              </a:solidFill>
              <a:effectLst/>
              <a:latin typeface="Arial" panose="020B0604020202020204" pitchFamily="34" charset="0"/>
              <a:cs typeface="Arial" panose="020B0604020202020204" pitchFamily="34" charset="0"/>
            </a:endParaRPr>
          </a:p>
          <a:p>
            <a:pPr marL="342900" indent="-342900">
              <a:buFont typeface="+mj-lt"/>
              <a:buAutoNum type="arabicPeriod"/>
            </a:pPr>
            <a:endPar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endPar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endParaRPr lang="en-GB"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endParaRPr lang="en-GB" sz="24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003AC04D-D9D4-C419-DE73-1C945DFEFB0F}"/>
              </a:ext>
            </a:extLst>
          </p:cNvPr>
          <p:cNvSpPr>
            <a:spLocks noGrp="1"/>
          </p:cNvSpPr>
          <p:nvPr>
            <p:ph type="sldNum" sz="quarter" idx="12"/>
          </p:nvPr>
        </p:nvSpPr>
        <p:spPr/>
        <p:txBody>
          <a:bodyPr/>
          <a:lstStyle/>
          <a:p>
            <a:fld id="{016687C5-7511-7743-B429-3BDBE272F28B}" type="slidenum">
              <a:rPr lang="en-US" smtClean="0"/>
              <a:t>2</a:t>
            </a:fld>
            <a:endParaRPr lang="en-US"/>
          </a:p>
        </p:txBody>
      </p:sp>
    </p:spTree>
    <p:extLst>
      <p:ext uri="{BB962C8B-B14F-4D97-AF65-F5344CB8AC3E}">
        <p14:creationId xmlns:p14="http://schemas.microsoft.com/office/powerpoint/2010/main" val="48459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1014-3B1A-3C02-086B-3162114D15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9F5BB05-4EF4-80FD-A8C7-FA4352EEDD76}"/>
              </a:ext>
            </a:extLst>
          </p:cNvPr>
          <p:cNvSpPr>
            <a:spLocks noGrp="1"/>
          </p:cNvSpPr>
          <p:nvPr>
            <p:ph type="body" sz="quarter" idx="13"/>
          </p:nvPr>
        </p:nvSpPr>
        <p:spPr>
          <a:xfrm>
            <a:off x="161925" y="177617"/>
            <a:ext cx="2627324" cy="6543858"/>
          </a:xfrm>
        </p:spPr>
        <p:txBody>
          <a:bodyPr>
            <a:normAutofit/>
          </a:bodyPr>
          <a:lstStyle/>
          <a:p>
            <a:endParaRPr lang="en-US" sz="1700" b="0" i="0" dirty="0">
              <a:solidFill>
                <a:schemeClr val="tx1"/>
              </a:solidFill>
              <a:effectLst/>
              <a:latin typeface="Arial" panose="020B0604020202020204" pitchFamily="34" charset="0"/>
              <a:cs typeface="Arial" panose="020B0604020202020204" pitchFamily="34" charset="0"/>
            </a:endParaRPr>
          </a:p>
          <a:p>
            <a:r>
              <a:rPr lang="en-US" sz="1700" b="0" i="0" dirty="0">
                <a:solidFill>
                  <a:schemeClr val="tx1"/>
                </a:solidFill>
                <a:effectLst/>
                <a:latin typeface="Arial" panose="020B0604020202020204" pitchFamily="34" charset="0"/>
                <a:cs typeface="Arial" panose="020B0604020202020204" pitchFamily="34" charset="0"/>
              </a:rPr>
              <a:t>Founded in 2016.</a:t>
            </a:r>
          </a:p>
          <a:p>
            <a:r>
              <a:rPr lang="en-US" sz="1700" dirty="0">
                <a:solidFill>
                  <a:schemeClr val="tx1"/>
                </a:solidFill>
                <a:latin typeface="Arial" panose="020B0604020202020204" pitchFamily="34" charset="0"/>
                <a:cs typeface="Arial" panose="020B0604020202020204" pitchFamily="34" charset="0"/>
              </a:rPr>
              <a:t>Scholarly peer-reviewed publications containing a description of a dataset and putting the data in a research context.</a:t>
            </a:r>
          </a:p>
          <a:p>
            <a:r>
              <a:rPr lang="en-US" sz="1700" dirty="0">
                <a:solidFill>
                  <a:schemeClr val="tx1"/>
                </a:solidFill>
                <a:latin typeface="Arial" panose="020B0604020202020204" pitchFamily="34" charset="0"/>
                <a:cs typeface="Arial" panose="020B0604020202020204" pitchFamily="34" charset="0"/>
              </a:rPr>
              <a:t>Max 2500 words</a:t>
            </a:r>
          </a:p>
          <a:p>
            <a:r>
              <a:rPr lang="en-US" sz="1700" b="0" i="0" dirty="0">
                <a:solidFill>
                  <a:schemeClr val="tx1"/>
                </a:solidFill>
                <a:effectLst/>
                <a:latin typeface="Arial" panose="020B0604020202020204" pitchFamily="34" charset="0"/>
                <a:cs typeface="Arial" panose="020B0604020202020204" pitchFamily="34" charset="0"/>
              </a:rPr>
              <a:t>Requirement: datasets that underpin the data papers are formally published in a trusted digital archive or repository (with DOI).</a:t>
            </a:r>
          </a:p>
          <a:p>
            <a:r>
              <a:rPr lang="en-US" sz="1700" b="0" i="0" dirty="0">
                <a:solidFill>
                  <a:schemeClr val="tx1"/>
                </a:solidFill>
                <a:effectLst/>
                <a:latin typeface="Arial" panose="020B0604020202020204" pitchFamily="34" charset="0"/>
                <a:cs typeface="Arial" panose="020B0604020202020204" pitchFamily="34" charset="0"/>
              </a:rPr>
              <a:t>Diamond Open Access i.e. no cost to the author. </a:t>
            </a:r>
          </a:p>
          <a:p>
            <a:r>
              <a:rPr lang="en-US" sz="1700" dirty="0">
                <a:solidFill>
                  <a:schemeClr val="tx1"/>
                </a:solidFill>
                <a:latin typeface="Arial" panose="020B0604020202020204" pitchFamily="34" charset="0"/>
                <a:cs typeface="Arial" panose="020B0604020202020204" pitchFamily="34" charset="0"/>
              </a:rPr>
              <a:t>Indexed in Scopus.</a:t>
            </a:r>
          </a:p>
          <a:p>
            <a:pPr marL="0" indent="0">
              <a:buNone/>
            </a:pPr>
            <a:endParaRPr lang="en-US" sz="2000" b="0" i="0" dirty="0">
              <a:solidFill>
                <a:schemeClr val="tx1"/>
              </a:solidFill>
              <a:effectLst/>
              <a:latin typeface="Arial" panose="020B0604020202020204" pitchFamily="34" charset="0"/>
              <a:cs typeface="Arial" panose="020B0604020202020204" pitchFamily="34" charset="0"/>
            </a:endParaRPr>
          </a:p>
          <a:p>
            <a:endParaRPr lang="en-US" sz="2000" b="0" i="0" dirty="0">
              <a:solidFill>
                <a:schemeClr val="tx1"/>
              </a:solidFill>
              <a:effectLst/>
              <a:latin typeface="Arial" panose="020B0604020202020204" pitchFamily="34" charset="0"/>
              <a:cs typeface="Arial" panose="020B0604020202020204" pitchFamily="34" charset="0"/>
            </a:endParaRPr>
          </a:p>
          <a:p>
            <a:pPr marL="342900" lvl="0" indent="-342900">
              <a:buFont typeface="+mj-lt"/>
              <a:buAutoNum type="arabicPeriod"/>
            </a:pPr>
            <a:endParaRPr lang="en-GB"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dirty="0">
              <a:solidFill>
                <a:schemeClr val="tx1"/>
              </a:solidFill>
              <a:latin typeface="Aptos" panose="020B0004020202020204" pitchFamily="34" charset="0"/>
              <a:ea typeface="Times New Roman" panose="02020603050405020304" pitchFamily="18" charset="0"/>
              <a:cs typeface="Aptos" panose="020B0004020202020204" pitchFamily="34" charset="0"/>
            </a:endParaRPr>
          </a:p>
          <a:p>
            <a:pPr marL="0" lvl="0" indent="0">
              <a:buNone/>
            </a:pPr>
            <a:endParaRPr lang="en-GB"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endParaRPr lang="en-GB" dirty="0">
              <a:solidFill>
                <a:schemeClr val="tx1"/>
              </a:solidFill>
            </a:endParaRPr>
          </a:p>
        </p:txBody>
      </p:sp>
      <p:sp>
        <p:nvSpPr>
          <p:cNvPr id="4" name="Slide Number Placeholder 3">
            <a:extLst>
              <a:ext uri="{FF2B5EF4-FFF2-40B4-BE49-F238E27FC236}">
                <a16:creationId xmlns:a16="http://schemas.microsoft.com/office/drawing/2014/main" id="{348D0B74-45B6-992F-6742-F78D0A515342}"/>
              </a:ext>
            </a:extLst>
          </p:cNvPr>
          <p:cNvSpPr>
            <a:spLocks noGrp="1"/>
          </p:cNvSpPr>
          <p:nvPr>
            <p:ph type="sldNum" sz="quarter" idx="12"/>
          </p:nvPr>
        </p:nvSpPr>
        <p:spPr/>
        <p:txBody>
          <a:bodyPr/>
          <a:lstStyle/>
          <a:p>
            <a:fld id="{016687C5-7511-7743-B429-3BDBE272F28B}" type="slidenum">
              <a:rPr lang="en-US" smtClean="0"/>
              <a:t>3</a:t>
            </a:fld>
            <a:endParaRPr lang="en-US"/>
          </a:p>
        </p:txBody>
      </p:sp>
      <p:pic>
        <p:nvPicPr>
          <p:cNvPr id="7" name="Picture 6" descr="A pen on a page">
            <a:extLst>
              <a:ext uri="{FF2B5EF4-FFF2-40B4-BE49-F238E27FC236}">
                <a16:creationId xmlns:a16="http://schemas.microsoft.com/office/drawing/2014/main" id="{73334F8F-E089-607B-55A5-CB8B39849668}"/>
              </a:ext>
            </a:extLst>
          </p:cNvPr>
          <p:cNvPicPr>
            <a:picLocks noChangeAspect="1"/>
          </p:cNvPicPr>
          <p:nvPr/>
        </p:nvPicPr>
        <p:blipFill>
          <a:blip r:embed="rId3"/>
          <a:stretch>
            <a:fillRect/>
          </a:stretch>
        </p:blipFill>
        <p:spPr>
          <a:xfrm>
            <a:off x="3048000" y="69256"/>
            <a:ext cx="8877683" cy="6719488"/>
          </a:xfrm>
          <a:prstGeom prst="rect">
            <a:avLst/>
          </a:prstGeom>
        </p:spPr>
      </p:pic>
      <p:sp>
        <p:nvSpPr>
          <p:cNvPr id="5" name="TextBox 4">
            <a:extLst>
              <a:ext uri="{FF2B5EF4-FFF2-40B4-BE49-F238E27FC236}">
                <a16:creationId xmlns:a16="http://schemas.microsoft.com/office/drawing/2014/main" id="{F8121983-089F-DDB2-7C8D-E904F473DEB0}"/>
              </a:ext>
            </a:extLst>
          </p:cNvPr>
          <p:cNvSpPr txBox="1"/>
          <p:nvPr/>
        </p:nvSpPr>
        <p:spPr>
          <a:xfrm>
            <a:off x="9295747" y="6167477"/>
            <a:ext cx="3340719" cy="276999"/>
          </a:xfrm>
          <a:prstGeom prst="rect">
            <a:avLst/>
          </a:prstGeom>
          <a:noFill/>
        </p:spPr>
        <p:txBody>
          <a:bodyPr wrap="square">
            <a:spAutoFit/>
          </a:bodyPr>
          <a:lstStyle/>
          <a:p>
            <a:pPr lvl="0">
              <a:buSzPts val="1000"/>
              <a:tabLst>
                <a:tab pos="457200" algn="l"/>
              </a:tabLst>
            </a:pPr>
            <a:r>
              <a:rPr lang="en-US" sz="1200" u="sng" dirty="0">
                <a:solidFill>
                  <a:srgbClr val="0000FF"/>
                </a:solidFill>
                <a:effectLst/>
                <a:latin typeface="Calibri" panose="020F0502020204030204" pitchFamily="34" charset="0"/>
                <a:ea typeface="Times New Roman" panose="02020603050405020304" pitchFamily="18" charset="0"/>
                <a:hlinkClick r:id="rId4"/>
              </a:rPr>
              <a:t>https://researchdatajournal.org/</a:t>
            </a:r>
            <a:endParaRPr lang="en-GB" sz="1200" dirty="0">
              <a:effectLst/>
              <a:latin typeface="Calibri" panose="020F0502020204030204" pitchFamily="34" charset="0"/>
              <a:ea typeface="Aptos" panose="020B0004020202020204" pitchFamily="34" charset="0"/>
            </a:endParaRPr>
          </a:p>
        </p:txBody>
      </p:sp>
      <p:sp>
        <p:nvSpPr>
          <p:cNvPr id="8" name="TextBox 7">
            <a:extLst>
              <a:ext uri="{FF2B5EF4-FFF2-40B4-BE49-F238E27FC236}">
                <a16:creationId xmlns:a16="http://schemas.microsoft.com/office/drawing/2014/main" id="{28F8F7CE-5AB5-B17A-C38D-08AB0A4C48AD}"/>
              </a:ext>
            </a:extLst>
          </p:cNvPr>
          <p:cNvSpPr txBox="1"/>
          <p:nvPr/>
        </p:nvSpPr>
        <p:spPr>
          <a:xfrm>
            <a:off x="7984236" y="6494849"/>
            <a:ext cx="5109472" cy="276999"/>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5"/>
              </a:rPr>
              <a:t>Creative Commons Attribution 4.0 International License</a:t>
            </a:r>
            <a:r>
              <a:rPr lang="en-US" sz="1200" b="0" i="0" dirty="0">
                <a:effectLst/>
                <a:latin typeface="Noto Serif" panose="02020600060500020200" pitchFamily="18" charset="0"/>
              </a:rPr>
              <a:t>.</a:t>
            </a:r>
            <a:endParaRPr lang="en-GB" sz="1200" dirty="0"/>
          </a:p>
        </p:txBody>
      </p:sp>
    </p:spTree>
    <p:extLst>
      <p:ext uri="{BB962C8B-B14F-4D97-AF65-F5344CB8AC3E}">
        <p14:creationId xmlns:p14="http://schemas.microsoft.com/office/powerpoint/2010/main" val="108740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DF207-A79B-E8C0-40ED-11E4991E90B8}"/>
              </a:ext>
            </a:extLst>
          </p:cNvPr>
          <p:cNvSpPr>
            <a:spLocks noGrp="1"/>
          </p:cNvSpPr>
          <p:nvPr>
            <p:ph type="sldNum" sz="quarter" idx="12"/>
          </p:nvPr>
        </p:nvSpPr>
        <p:spPr/>
        <p:txBody>
          <a:bodyPr/>
          <a:lstStyle/>
          <a:p>
            <a:fld id="{016687C5-7511-7743-B429-3BDBE272F28B}" type="slidenum">
              <a:rPr lang="en-US" smtClean="0"/>
              <a:t>4</a:t>
            </a:fld>
            <a:endParaRPr lang="en-US"/>
          </a:p>
        </p:txBody>
      </p:sp>
      <p:pic>
        <p:nvPicPr>
          <p:cNvPr id="6" name="Picture 5" descr="A graph with a line going up&#10;&#10;AI-generated content may be incorrect.">
            <a:extLst>
              <a:ext uri="{FF2B5EF4-FFF2-40B4-BE49-F238E27FC236}">
                <a16:creationId xmlns:a16="http://schemas.microsoft.com/office/drawing/2014/main" id="{0A19521C-5B10-BB9F-8886-7C5D2F5BC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84" y="471973"/>
            <a:ext cx="9672836" cy="5433082"/>
          </a:xfrm>
          <a:prstGeom prst="rect">
            <a:avLst/>
          </a:prstGeom>
        </p:spPr>
      </p:pic>
      <p:sp>
        <p:nvSpPr>
          <p:cNvPr id="9" name="TextBox 8">
            <a:extLst>
              <a:ext uri="{FF2B5EF4-FFF2-40B4-BE49-F238E27FC236}">
                <a16:creationId xmlns:a16="http://schemas.microsoft.com/office/drawing/2014/main" id="{A338E50F-76C3-DE64-5148-C14997800559}"/>
              </a:ext>
            </a:extLst>
          </p:cNvPr>
          <p:cNvSpPr txBox="1"/>
          <p:nvPr/>
        </p:nvSpPr>
        <p:spPr>
          <a:xfrm>
            <a:off x="5953502" y="6207885"/>
            <a:ext cx="4123186" cy="369332"/>
          </a:xfrm>
          <a:prstGeom prst="rect">
            <a:avLst/>
          </a:prstGeom>
          <a:noFill/>
          <a:ln>
            <a:solidFill>
              <a:schemeClr val="tx1"/>
            </a:solidFill>
          </a:ln>
        </p:spPr>
        <p:txBody>
          <a:bodyPr wrap="square" rtlCol="0">
            <a:spAutoFit/>
          </a:bodyPr>
          <a:lstStyle/>
          <a:p>
            <a:r>
              <a:rPr lang="en-GB" dirty="0"/>
              <a:t>Chart produced by V. Higgins, 2025</a:t>
            </a:r>
          </a:p>
        </p:txBody>
      </p:sp>
      <p:sp>
        <p:nvSpPr>
          <p:cNvPr id="14" name="TextBox 13">
            <a:extLst>
              <a:ext uri="{FF2B5EF4-FFF2-40B4-BE49-F238E27FC236}">
                <a16:creationId xmlns:a16="http://schemas.microsoft.com/office/drawing/2014/main" id="{44EB6B7D-60F9-A91F-F8A6-55B038AD554C}"/>
              </a:ext>
            </a:extLst>
          </p:cNvPr>
          <p:cNvSpPr txBox="1"/>
          <p:nvPr/>
        </p:nvSpPr>
        <p:spPr>
          <a:xfrm>
            <a:off x="1665732" y="6201361"/>
            <a:ext cx="3395472" cy="369332"/>
          </a:xfrm>
          <a:prstGeom prst="rect">
            <a:avLst/>
          </a:prstGeom>
          <a:noFill/>
          <a:ln>
            <a:solidFill>
              <a:schemeClr val="tx1"/>
            </a:solidFill>
          </a:ln>
        </p:spPr>
        <p:txBody>
          <a:bodyPr wrap="square" rtlCol="0">
            <a:spAutoFit/>
          </a:bodyPr>
          <a:lstStyle/>
          <a:p>
            <a:r>
              <a:rPr lang="en-GB" dirty="0"/>
              <a:t>Total papers = 75</a:t>
            </a:r>
          </a:p>
        </p:txBody>
      </p:sp>
    </p:spTree>
    <p:extLst>
      <p:ext uri="{BB962C8B-B14F-4D97-AF65-F5344CB8AC3E}">
        <p14:creationId xmlns:p14="http://schemas.microsoft.com/office/powerpoint/2010/main" val="365992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D57B9E-D534-7041-DD76-3DE7A09B0DCF}"/>
              </a:ext>
            </a:extLst>
          </p:cNvPr>
          <p:cNvSpPr>
            <a:spLocks noGrp="1"/>
          </p:cNvSpPr>
          <p:nvPr>
            <p:ph type="sldNum" sz="quarter" idx="12"/>
          </p:nvPr>
        </p:nvSpPr>
        <p:spPr/>
        <p:txBody>
          <a:bodyPr/>
          <a:lstStyle/>
          <a:p>
            <a:fld id="{016687C5-7511-7743-B429-3BDBE272F28B}" type="slidenum">
              <a:rPr lang="en-US" smtClean="0"/>
              <a:t>5</a:t>
            </a:fld>
            <a:endParaRPr lang="en-US"/>
          </a:p>
        </p:txBody>
      </p:sp>
      <p:sp>
        <p:nvSpPr>
          <p:cNvPr id="11" name="TextBox 10">
            <a:extLst>
              <a:ext uri="{FF2B5EF4-FFF2-40B4-BE49-F238E27FC236}">
                <a16:creationId xmlns:a16="http://schemas.microsoft.com/office/drawing/2014/main" id="{787C6EAF-B961-8E79-FB22-2840E9FAC7DC}"/>
              </a:ext>
            </a:extLst>
          </p:cNvPr>
          <p:cNvSpPr txBox="1"/>
          <p:nvPr/>
        </p:nvSpPr>
        <p:spPr>
          <a:xfrm>
            <a:off x="8672246" y="1002763"/>
            <a:ext cx="3094535" cy="2554545"/>
          </a:xfrm>
          <a:prstGeom prst="rect">
            <a:avLst/>
          </a:prstGeom>
          <a:noFill/>
        </p:spPr>
        <p:txBody>
          <a:bodyPr wrap="square">
            <a:spAutoFit/>
          </a:bodyPr>
          <a:lstStyle/>
          <a:p>
            <a:r>
              <a:rPr lang="en-US" sz="1000" b="0" i="0" dirty="0">
                <a:solidFill>
                  <a:srgbClr val="222222"/>
                </a:solidFill>
                <a:effectLst/>
                <a:latin typeface="Helvetica Neue"/>
              </a:rPr>
              <a:t>McGillivray, B.; Marongiu, P.; </a:t>
            </a:r>
            <a:r>
              <a:rPr lang="en-US" sz="1000" b="0" i="0" dirty="0" err="1">
                <a:solidFill>
                  <a:srgbClr val="222222"/>
                </a:solidFill>
                <a:effectLst/>
                <a:latin typeface="Helvetica Neue"/>
              </a:rPr>
              <a:t>Pedrazzini</a:t>
            </a:r>
            <a:r>
              <a:rPr lang="en-US" sz="1000" b="0" i="0" dirty="0">
                <a:solidFill>
                  <a:srgbClr val="222222"/>
                </a:solidFill>
                <a:effectLst/>
                <a:latin typeface="Helvetica Neue"/>
              </a:rPr>
              <a:t>, N.; </a:t>
            </a:r>
            <a:r>
              <a:rPr lang="en-US" sz="1000" b="0" i="0" dirty="0" err="1">
                <a:solidFill>
                  <a:srgbClr val="222222"/>
                </a:solidFill>
                <a:effectLst/>
                <a:latin typeface="Helvetica Neue"/>
              </a:rPr>
              <a:t>Ribary</a:t>
            </a:r>
            <a:r>
              <a:rPr lang="en-US" sz="1000" b="0" i="0" dirty="0">
                <a:solidFill>
                  <a:srgbClr val="222222"/>
                </a:solidFill>
                <a:effectLst/>
                <a:latin typeface="Helvetica Neue"/>
              </a:rPr>
              <a:t>, M.; </a:t>
            </a:r>
            <a:r>
              <a:rPr lang="en-US" sz="1000" b="0" i="0" dirty="0" err="1">
                <a:solidFill>
                  <a:srgbClr val="222222"/>
                </a:solidFill>
                <a:effectLst/>
                <a:latin typeface="Helvetica Neue"/>
              </a:rPr>
              <a:t>Wigdorowitz</a:t>
            </a:r>
            <a:r>
              <a:rPr lang="en-US" sz="1000" b="0" i="0" dirty="0">
                <a:solidFill>
                  <a:srgbClr val="222222"/>
                </a:solidFill>
                <a:effectLst/>
                <a:latin typeface="Helvetica Neue"/>
              </a:rPr>
              <a:t>, M.; </a:t>
            </a:r>
            <a:r>
              <a:rPr lang="en-US" sz="1000" b="0" i="0" dirty="0" err="1">
                <a:solidFill>
                  <a:srgbClr val="222222"/>
                </a:solidFill>
                <a:effectLst/>
                <a:latin typeface="Helvetica Neue"/>
              </a:rPr>
              <a:t>Zordan</a:t>
            </a:r>
            <a:r>
              <a:rPr lang="en-US" sz="1000" b="0" i="0" dirty="0">
                <a:solidFill>
                  <a:srgbClr val="222222"/>
                </a:solidFill>
                <a:effectLst/>
                <a:latin typeface="Helvetica Neue"/>
              </a:rPr>
              <a:t>, E. Deep Impact: A Study on the Impact of Data Papers and Datasets in the Humanities and Social Sciences. </a:t>
            </a:r>
            <a:r>
              <a:rPr lang="en-US" sz="1000" b="0" i="1" dirty="0">
                <a:solidFill>
                  <a:srgbClr val="222222"/>
                </a:solidFill>
                <a:effectLst/>
                <a:latin typeface="Helvetica Neue"/>
              </a:rPr>
              <a:t>Publications</a:t>
            </a:r>
            <a:r>
              <a:rPr lang="en-US" sz="1000" b="0" i="0" dirty="0">
                <a:solidFill>
                  <a:srgbClr val="222222"/>
                </a:solidFill>
                <a:effectLst/>
                <a:latin typeface="Helvetica Neue"/>
              </a:rPr>
              <a:t> </a:t>
            </a:r>
            <a:r>
              <a:rPr lang="en-US" sz="1000" b="1" i="0" dirty="0">
                <a:solidFill>
                  <a:srgbClr val="222222"/>
                </a:solidFill>
                <a:effectLst/>
                <a:latin typeface="Helvetica Neue"/>
              </a:rPr>
              <a:t>2022</a:t>
            </a:r>
            <a:r>
              <a:rPr lang="en-US" sz="1000" b="0" i="0" dirty="0">
                <a:solidFill>
                  <a:srgbClr val="222222"/>
                </a:solidFill>
                <a:effectLst/>
                <a:latin typeface="Helvetica Neue"/>
              </a:rPr>
              <a:t>, </a:t>
            </a:r>
            <a:r>
              <a:rPr lang="en-US" sz="1000" b="0" i="1" dirty="0">
                <a:solidFill>
                  <a:srgbClr val="222222"/>
                </a:solidFill>
                <a:effectLst/>
                <a:latin typeface="Helvetica Neue"/>
              </a:rPr>
              <a:t>10</a:t>
            </a:r>
            <a:r>
              <a:rPr lang="en-US" sz="1000" b="0" i="0" dirty="0">
                <a:solidFill>
                  <a:srgbClr val="222222"/>
                </a:solidFill>
                <a:effectLst/>
                <a:latin typeface="Helvetica Neue"/>
              </a:rPr>
              <a:t>, 39. </a:t>
            </a:r>
            <a:r>
              <a:rPr lang="en-US" sz="1000" b="0" i="0" dirty="0">
                <a:solidFill>
                  <a:srgbClr val="222222"/>
                </a:solidFill>
                <a:effectLst/>
                <a:latin typeface="Helvetica Neue"/>
                <a:hlinkClick r:id="rId3"/>
              </a:rPr>
              <a:t>https://doi.org/10.3390/publications10040039</a:t>
            </a:r>
            <a:r>
              <a:rPr lang="en-US" sz="1000" b="0" i="0" dirty="0">
                <a:solidFill>
                  <a:srgbClr val="222222"/>
                </a:solidFill>
                <a:effectLst/>
                <a:latin typeface="Helvetica Neue"/>
              </a:rPr>
              <a:t>, page 18 of 40.</a:t>
            </a:r>
          </a:p>
          <a:p>
            <a:endParaRPr lang="en-US" sz="1000" b="0" i="0" dirty="0">
              <a:solidFill>
                <a:srgbClr val="222222"/>
              </a:solidFill>
              <a:effectLst/>
              <a:latin typeface="Helvetica Neue"/>
            </a:endParaRPr>
          </a:p>
          <a:p>
            <a:r>
              <a:rPr lang="en-US" sz="1000" dirty="0">
                <a:hlinkClick r:id="rId4"/>
              </a:rPr>
              <a:t>https://www.mdpi.com/2304-6775/10/4/39</a:t>
            </a:r>
            <a:r>
              <a:rPr lang="en-US" sz="1000" dirty="0"/>
              <a:t>; </a:t>
            </a:r>
          </a:p>
          <a:p>
            <a:endParaRPr lang="en-US" sz="1000" dirty="0"/>
          </a:p>
          <a:p>
            <a:r>
              <a:rPr lang="en-US" sz="1000" dirty="0">
                <a:solidFill>
                  <a:schemeClr val="tx2"/>
                </a:solidFill>
              </a:rPr>
              <a:t>Copyright: © 2022 by the authors. Licensee MDPI, Basel, Switzerland. This article is an open access article distributed under the terms and conditions of the Creative Commons Attribution (CC BY) license (https:// creativecommons.org/licenses/by/ 4.0/).</a:t>
            </a:r>
            <a:endParaRPr lang="en-GB" sz="1000" dirty="0">
              <a:solidFill>
                <a:schemeClr val="tx2"/>
              </a:solidFill>
            </a:endParaRPr>
          </a:p>
        </p:txBody>
      </p:sp>
      <p:pic>
        <p:nvPicPr>
          <p:cNvPr id="13" name="Picture 12">
            <a:extLst>
              <a:ext uri="{FF2B5EF4-FFF2-40B4-BE49-F238E27FC236}">
                <a16:creationId xmlns:a16="http://schemas.microsoft.com/office/drawing/2014/main" id="{9FA07331-E53E-8636-CD43-55180A5E9507}"/>
              </a:ext>
            </a:extLst>
          </p:cNvPr>
          <p:cNvPicPr>
            <a:picLocks noChangeAspect="1"/>
          </p:cNvPicPr>
          <p:nvPr/>
        </p:nvPicPr>
        <p:blipFill>
          <a:blip r:embed="rId5"/>
          <a:stretch>
            <a:fillRect/>
          </a:stretch>
        </p:blipFill>
        <p:spPr>
          <a:xfrm>
            <a:off x="348437" y="362141"/>
            <a:ext cx="8049204" cy="5994209"/>
          </a:xfrm>
          <a:prstGeom prst="rect">
            <a:avLst/>
          </a:prstGeom>
        </p:spPr>
      </p:pic>
      <p:sp>
        <p:nvSpPr>
          <p:cNvPr id="2" name="TextBox 1">
            <a:extLst>
              <a:ext uri="{FF2B5EF4-FFF2-40B4-BE49-F238E27FC236}">
                <a16:creationId xmlns:a16="http://schemas.microsoft.com/office/drawing/2014/main" id="{9105613C-D9A1-F43E-5975-3A8680BD9679}"/>
              </a:ext>
            </a:extLst>
          </p:cNvPr>
          <p:cNvSpPr txBox="1"/>
          <p:nvPr/>
        </p:nvSpPr>
        <p:spPr>
          <a:xfrm>
            <a:off x="669073" y="364817"/>
            <a:ext cx="563136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55333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1CCF-08F6-9C76-D66E-2637A83D0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4DA09-9A9B-D622-28AF-41F25C0AC207}"/>
              </a:ext>
            </a:extLst>
          </p:cNvPr>
          <p:cNvSpPr>
            <a:spLocks noGrp="1"/>
          </p:cNvSpPr>
          <p:nvPr>
            <p:ph type="title"/>
          </p:nvPr>
        </p:nvSpPr>
        <p:spPr/>
        <p:txBody>
          <a:bodyPr/>
          <a:lstStyle/>
          <a:p>
            <a:r>
              <a:rPr lang="en-GB" sz="3000" dirty="0"/>
              <a:t>Example article from RDJ: </a:t>
            </a:r>
          </a:p>
        </p:txBody>
      </p:sp>
      <p:pic>
        <p:nvPicPr>
          <p:cNvPr id="7" name="Picture 6">
            <a:extLst>
              <a:ext uri="{FF2B5EF4-FFF2-40B4-BE49-F238E27FC236}">
                <a16:creationId xmlns:a16="http://schemas.microsoft.com/office/drawing/2014/main" id="{30B8FFF0-92E8-183C-2EB0-3F1B91A0EFAD}"/>
              </a:ext>
            </a:extLst>
          </p:cNvPr>
          <p:cNvPicPr>
            <a:picLocks noChangeAspect="1"/>
          </p:cNvPicPr>
          <p:nvPr/>
        </p:nvPicPr>
        <p:blipFill>
          <a:blip r:embed="rId3"/>
          <a:stretch>
            <a:fillRect/>
          </a:stretch>
        </p:blipFill>
        <p:spPr>
          <a:xfrm>
            <a:off x="623226" y="1161207"/>
            <a:ext cx="5005151" cy="5181963"/>
          </a:xfrm>
          <a:prstGeom prst="rect">
            <a:avLst/>
          </a:prstGeom>
          <a:ln>
            <a:solidFill>
              <a:schemeClr val="tx1"/>
            </a:solidFill>
          </a:ln>
        </p:spPr>
      </p:pic>
      <p:sp>
        <p:nvSpPr>
          <p:cNvPr id="9" name="TextBox 8">
            <a:extLst>
              <a:ext uri="{FF2B5EF4-FFF2-40B4-BE49-F238E27FC236}">
                <a16:creationId xmlns:a16="http://schemas.microsoft.com/office/drawing/2014/main" id="{98CEE609-56A1-1799-D11D-FF96BDAF2630}"/>
              </a:ext>
            </a:extLst>
          </p:cNvPr>
          <p:cNvSpPr txBox="1"/>
          <p:nvPr/>
        </p:nvSpPr>
        <p:spPr>
          <a:xfrm>
            <a:off x="5992368" y="1161207"/>
            <a:ext cx="4556760" cy="2308324"/>
          </a:xfrm>
          <a:prstGeom prst="rect">
            <a:avLst/>
          </a:prstGeom>
          <a:noFill/>
          <a:ln>
            <a:solidFill>
              <a:schemeClr val="tx1"/>
            </a:solidFill>
          </a:ln>
        </p:spPr>
        <p:txBody>
          <a:bodyPr wrap="square" rtlCol="0">
            <a:spAutoFit/>
          </a:bodyPr>
          <a:lstStyle/>
          <a:p>
            <a:r>
              <a:rPr lang="en-GB" dirty="0"/>
              <a:t>Article contents:</a:t>
            </a:r>
          </a:p>
          <a:p>
            <a:pPr marL="342900" indent="-342900">
              <a:buFont typeface="+mj-lt"/>
              <a:buAutoNum type="arabicPeriod"/>
            </a:pPr>
            <a:r>
              <a:rPr lang="en-GB" dirty="0"/>
              <a:t>Introduction</a:t>
            </a:r>
          </a:p>
          <a:p>
            <a:pPr marL="342900" indent="-342900">
              <a:buFont typeface="+mj-lt"/>
              <a:buAutoNum type="arabicPeriod"/>
            </a:pPr>
            <a:r>
              <a:rPr lang="en-GB" dirty="0"/>
              <a:t>Research Aim</a:t>
            </a:r>
          </a:p>
          <a:p>
            <a:pPr marL="342900" indent="-342900">
              <a:buFont typeface="+mj-lt"/>
              <a:buAutoNum type="arabicPeriod"/>
            </a:pPr>
            <a:r>
              <a:rPr lang="en-GB" dirty="0"/>
              <a:t>Data Collection Method</a:t>
            </a:r>
          </a:p>
          <a:p>
            <a:pPr marL="342900" indent="-342900">
              <a:buFont typeface="+mj-lt"/>
              <a:buAutoNum type="arabicPeriod"/>
            </a:pPr>
            <a:r>
              <a:rPr lang="en-GB" dirty="0">
                <a:hlinkClick r:id="rId4"/>
              </a:rPr>
              <a:t>The Database</a:t>
            </a:r>
            <a:endParaRPr lang="en-GB" dirty="0"/>
          </a:p>
          <a:p>
            <a:pPr marL="800100" lvl="1" indent="-342900">
              <a:buFont typeface="+mj-lt"/>
              <a:buAutoNum type="arabicPeriod"/>
            </a:pPr>
            <a:r>
              <a:rPr lang="en-GB" dirty="0"/>
              <a:t>Description of the database</a:t>
            </a:r>
          </a:p>
          <a:p>
            <a:pPr marL="800100" lvl="1" indent="-342900">
              <a:buFont typeface="+mj-lt"/>
              <a:buAutoNum type="arabicPeriod"/>
            </a:pPr>
            <a:r>
              <a:rPr lang="en-GB" dirty="0"/>
              <a:t>Quality and usage</a:t>
            </a:r>
          </a:p>
          <a:p>
            <a:pPr marL="342900" indent="-342900">
              <a:buFont typeface="+mj-lt"/>
              <a:buAutoNum type="arabicPeriod"/>
            </a:pPr>
            <a:r>
              <a:rPr lang="en-GB" dirty="0"/>
              <a:t>Context and relevance</a:t>
            </a:r>
          </a:p>
        </p:txBody>
      </p:sp>
      <p:sp>
        <p:nvSpPr>
          <p:cNvPr id="5" name="TextBox 4">
            <a:extLst>
              <a:ext uri="{FF2B5EF4-FFF2-40B4-BE49-F238E27FC236}">
                <a16:creationId xmlns:a16="http://schemas.microsoft.com/office/drawing/2014/main" id="{DEAD340E-0C36-BDA3-F1A4-38A0F9262674}"/>
              </a:ext>
            </a:extLst>
          </p:cNvPr>
          <p:cNvSpPr txBox="1"/>
          <p:nvPr/>
        </p:nvSpPr>
        <p:spPr>
          <a:xfrm>
            <a:off x="9235432" y="6096949"/>
            <a:ext cx="4411362" cy="246221"/>
          </a:xfrm>
          <a:prstGeom prst="rect">
            <a:avLst/>
          </a:prstGeom>
          <a:noFill/>
        </p:spPr>
        <p:txBody>
          <a:bodyPr wrap="square">
            <a:spAutoFit/>
          </a:bodyPr>
          <a:lstStyle/>
          <a:p>
            <a:r>
              <a:rPr lang="en-GB" sz="1000" dirty="0">
                <a:hlinkClick r:id="rId5"/>
              </a:rPr>
              <a:t>https://doi.org/10.1163/24523666-bja10049</a:t>
            </a:r>
            <a:endParaRPr lang="en-GB" sz="1000" dirty="0"/>
          </a:p>
        </p:txBody>
      </p:sp>
      <p:sp>
        <p:nvSpPr>
          <p:cNvPr id="8" name="TextBox 7">
            <a:extLst>
              <a:ext uri="{FF2B5EF4-FFF2-40B4-BE49-F238E27FC236}">
                <a16:creationId xmlns:a16="http://schemas.microsoft.com/office/drawing/2014/main" id="{7829BD8B-71E2-8408-9146-3AD191FB841B}"/>
              </a:ext>
            </a:extLst>
          </p:cNvPr>
          <p:cNvSpPr txBox="1"/>
          <p:nvPr/>
        </p:nvSpPr>
        <p:spPr>
          <a:xfrm>
            <a:off x="8455874" y="6456285"/>
            <a:ext cx="5109472" cy="246221"/>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6"/>
              </a:rPr>
              <a:t>Creative Commons Attribution 4.0 International License</a:t>
            </a:r>
            <a:r>
              <a:rPr lang="en-US" sz="1000" b="0" i="0" dirty="0">
                <a:effectLst/>
                <a:latin typeface="Noto Serif" panose="02020600060500020200" pitchFamily="18" charset="0"/>
              </a:rPr>
              <a:t>.</a:t>
            </a:r>
            <a:endParaRPr lang="en-GB" sz="1000" dirty="0"/>
          </a:p>
        </p:txBody>
      </p:sp>
    </p:spTree>
    <p:extLst>
      <p:ext uri="{BB962C8B-B14F-4D97-AF65-F5344CB8AC3E}">
        <p14:creationId xmlns:p14="http://schemas.microsoft.com/office/powerpoint/2010/main" val="238290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8502B-9533-19AD-E074-EC53EAE01936}"/>
              </a:ext>
            </a:extLst>
          </p:cNvPr>
          <p:cNvSpPr>
            <a:spLocks noGrp="1"/>
          </p:cNvSpPr>
          <p:nvPr>
            <p:ph type="sldNum" sz="quarter" idx="12"/>
          </p:nvPr>
        </p:nvSpPr>
        <p:spPr/>
        <p:txBody>
          <a:bodyPr/>
          <a:lstStyle/>
          <a:p>
            <a:fld id="{016687C5-7511-7743-B429-3BDBE272F28B}" type="slidenum">
              <a:rPr lang="en-US" smtClean="0"/>
              <a:t>7</a:t>
            </a:fld>
            <a:endParaRPr lang="en-US"/>
          </a:p>
        </p:txBody>
      </p:sp>
      <p:pic>
        <p:nvPicPr>
          <p:cNvPr id="8" name="Picture 7">
            <a:extLst>
              <a:ext uri="{FF2B5EF4-FFF2-40B4-BE49-F238E27FC236}">
                <a16:creationId xmlns:a16="http://schemas.microsoft.com/office/drawing/2014/main" id="{ACE6C328-BCDC-7003-C88E-5BFE10B59F66}"/>
              </a:ext>
            </a:extLst>
          </p:cNvPr>
          <p:cNvPicPr>
            <a:picLocks noChangeAspect="1"/>
          </p:cNvPicPr>
          <p:nvPr/>
        </p:nvPicPr>
        <p:blipFill>
          <a:blip r:embed="rId3"/>
          <a:stretch>
            <a:fillRect/>
          </a:stretch>
        </p:blipFill>
        <p:spPr>
          <a:xfrm>
            <a:off x="684764" y="130483"/>
            <a:ext cx="5836352" cy="6126099"/>
          </a:xfrm>
          <a:prstGeom prst="rect">
            <a:avLst/>
          </a:prstGeom>
        </p:spPr>
      </p:pic>
      <p:sp>
        <p:nvSpPr>
          <p:cNvPr id="16" name="Oval 15">
            <a:extLst>
              <a:ext uri="{FF2B5EF4-FFF2-40B4-BE49-F238E27FC236}">
                <a16:creationId xmlns:a16="http://schemas.microsoft.com/office/drawing/2014/main" id="{42B1D6CD-DEE6-DEEC-C9FD-5BC733728241}"/>
              </a:ext>
            </a:extLst>
          </p:cNvPr>
          <p:cNvSpPr/>
          <p:nvPr/>
        </p:nvSpPr>
        <p:spPr>
          <a:xfrm>
            <a:off x="296779" y="264695"/>
            <a:ext cx="6825916" cy="108284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19A8762-53A8-2C71-83D6-5FB5323E5D94}"/>
              </a:ext>
            </a:extLst>
          </p:cNvPr>
          <p:cNvSpPr txBox="1"/>
          <p:nvPr/>
        </p:nvSpPr>
        <p:spPr>
          <a:xfrm>
            <a:off x="7767355" y="621450"/>
            <a:ext cx="3141278" cy="369332"/>
          </a:xfrm>
          <a:prstGeom prst="rect">
            <a:avLst/>
          </a:prstGeom>
          <a:noFill/>
        </p:spPr>
        <p:txBody>
          <a:bodyPr wrap="square">
            <a:spAutoFit/>
          </a:bodyPr>
          <a:lstStyle/>
          <a:p>
            <a:r>
              <a:rPr lang="en-GB" dirty="0"/>
              <a:t>Links to the archived data</a:t>
            </a:r>
          </a:p>
        </p:txBody>
      </p:sp>
      <p:sp>
        <p:nvSpPr>
          <p:cNvPr id="19" name="TextBox 18">
            <a:extLst>
              <a:ext uri="{FF2B5EF4-FFF2-40B4-BE49-F238E27FC236}">
                <a16:creationId xmlns:a16="http://schemas.microsoft.com/office/drawing/2014/main" id="{295E5C35-DE68-74F7-F27B-11B9A9C3EC72}"/>
              </a:ext>
            </a:extLst>
          </p:cNvPr>
          <p:cNvSpPr txBox="1"/>
          <p:nvPr/>
        </p:nvSpPr>
        <p:spPr>
          <a:xfrm>
            <a:off x="7767354" y="3193532"/>
            <a:ext cx="3739881" cy="369332"/>
          </a:xfrm>
          <a:prstGeom prst="rect">
            <a:avLst/>
          </a:prstGeom>
          <a:noFill/>
        </p:spPr>
        <p:txBody>
          <a:bodyPr wrap="square">
            <a:spAutoFit/>
          </a:bodyPr>
          <a:lstStyle/>
          <a:p>
            <a:r>
              <a:rPr lang="en-GB" dirty="0"/>
              <a:t>Detailed description of the data</a:t>
            </a:r>
          </a:p>
        </p:txBody>
      </p:sp>
      <p:sp>
        <p:nvSpPr>
          <p:cNvPr id="5" name="TextBox 4">
            <a:extLst>
              <a:ext uri="{FF2B5EF4-FFF2-40B4-BE49-F238E27FC236}">
                <a16:creationId xmlns:a16="http://schemas.microsoft.com/office/drawing/2014/main" id="{531CF704-71B5-5EE8-FB6B-5268A418247E}"/>
              </a:ext>
            </a:extLst>
          </p:cNvPr>
          <p:cNvSpPr txBox="1"/>
          <p:nvPr/>
        </p:nvSpPr>
        <p:spPr>
          <a:xfrm>
            <a:off x="9148119" y="6110129"/>
            <a:ext cx="4411362" cy="246221"/>
          </a:xfrm>
          <a:prstGeom prst="rect">
            <a:avLst/>
          </a:prstGeom>
          <a:noFill/>
        </p:spPr>
        <p:txBody>
          <a:bodyPr wrap="square">
            <a:spAutoFit/>
          </a:bodyPr>
          <a:lstStyle/>
          <a:p>
            <a:r>
              <a:rPr lang="en-GB" sz="1000" dirty="0">
                <a:hlinkClick r:id="rId4"/>
              </a:rPr>
              <a:t>https://doi.org/10.1163/24523666-bja10049</a:t>
            </a:r>
            <a:endParaRPr lang="en-GB" sz="1000" dirty="0"/>
          </a:p>
        </p:txBody>
      </p:sp>
      <p:sp>
        <p:nvSpPr>
          <p:cNvPr id="6" name="TextBox 5">
            <a:extLst>
              <a:ext uri="{FF2B5EF4-FFF2-40B4-BE49-F238E27FC236}">
                <a16:creationId xmlns:a16="http://schemas.microsoft.com/office/drawing/2014/main" id="{4A8D259A-98DA-185A-1BE1-D516433A0212}"/>
              </a:ext>
            </a:extLst>
          </p:cNvPr>
          <p:cNvSpPr txBox="1"/>
          <p:nvPr/>
        </p:nvSpPr>
        <p:spPr>
          <a:xfrm>
            <a:off x="8455874" y="6456285"/>
            <a:ext cx="5109472" cy="246221"/>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5"/>
              </a:rPr>
              <a:t>Creative Commons Attribution 4.0 International License</a:t>
            </a:r>
            <a:r>
              <a:rPr lang="en-US" sz="1000" b="0" i="0" dirty="0">
                <a:effectLst/>
                <a:latin typeface="Noto Serif" panose="02020600060500020200" pitchFamily="18" charset="0"/>
              </a:rPr>
              <a:t>.</a:t>
            </a:r>
            <a:endParaRPr lang="en-GB" sz="1000" dirty="0"/>
          </a:p>
        </p:txBody>
      </p:sp>
    </p:spTree>
    <p:extLst>
      <p:ext uri="{BB962C8B-B14F-4D97-AF65-F5344CB8AC3E}">
        <p14:creationId xmlns:p14="http://schemas.microsoft.com/office/powerpoint/2010/main" val="162410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7492-D073-B0F0-5A16-4DAE02E8A6C1}"/>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A6FB5758-AED2-D352-8561-CDD690CF5D5D}"/>
              </a:ext>
            </a:extLst>
          </p:cNvPr>
          <p:cNvSpPr>
            <a:spLocks noGrp="1"/>
          </p:cNvSpPr>
          <p:nvPr>
            <p:ph type="sldNum" sz="quarter" idx="12"/>
          </p:nvPr>
        </p:nvSpPr>
        <p:spPr/>
        <p:txBody>
          <a:bodyPr/>
          <a:lstStyle/>
          <a:p>
            <a:fld id="{016687C5-7511-7743-B429-3BDBE272F28B}" type="slidenum">
              <a:rPr lang="en-US" smtClean="0"/>
              <a:t>8</a:t>
            </a:fld>
            <a:endParaRPr lang="en-US"/>
          </a:p>
        </p:txBody>
      </p:sp>
      <p:pic>
        <p:nvPicPr>
          <p:cNvPr id="10" name="Picture 9">
            <a:extLst>
              <a:ext uri="{FF2B5EF4-FFF2-40B4-BE49-F238E27FC236}">
                <a16:creationId xmlns:a16="http://schemas.microsoft.com/office/drawing/2014/main" id="{1A4E5EAB-C76C-B844-DEFB-3E7226E0CC65}"/>
              </a:ext>
            </a:extLst>
          </p:cNvPr>
          <p:cNvPicPr>
            <a:picLocks noChangeAspect="1"/>
          </p:cNvPicPr>
          <p:nvPr/>
        </p:nvPicPr>
        <p:blipFill>
          <a:blip r:embed="rId3"/>
          <a:stretch>
            <a:fillRect/>
          </a:stretch>
        </p:blipFill>
        <p:spPr>
          <a:xfrm>
            <a:off x="475339" y="513409"/>
            <a:ext cx="6212124" cy="4932941"/>
          </a:xfrm>
          <a:prstGeom prst="rect">
            <a:avLst/>
          </a:prstGeom>
        </p:spPr>
      </p:pic>
      <p:pic>
        <p:nvPicPr>
          <p:cNvPr id="12" name="Picture 11">
            <a:extLst>
              <a:ext uri="{FF2B5EF4-FFF2-40B4-BE49-F238E27FC236}">
                <a16:creationId xmlns:a16="http://schemas.microsoft.com/office/drawing/2014/main" id="{45DC387B-E4D5-C067-814E-EB35ED26AD3F}"/>
              </a:ext>
            </a:extLst>
          </p:cNvPr>
          <p:cNvPicPr>
            <a:picLocks noChangeAspect="1"/>
          </p:cNvPicPr>
          <p:nvPr/>
        </p:nvPicPr>
        <p:blipFill>
          <a:blip r:embed="rId4"/>
          <a:stretch>
            <a:fillRect/>
          </a:stretch>
        </p:blipFill>
        <p:spPr>
          <a:xfrm>
            <a:off x="6705967" y="62584"/>
            <a:ext cx="4091000" cy="1999287"/>
          </a:xfrm>
          <a:prstGeom prst="rect">
            <a:avLst/>
          </a:prstGeom>
          <a:ln>
            <a:solidFill>
              <a:schemeClr val="tx1"/>
            </a:solidFill>
          </a:ln>
        </p:spPr>
      </p:pic>
      <p:pic>
        <p:nvPicPr>
          <p:cNvPr id="6" name="Picture 5">
            <a:extLst>
              <a:ext uri="{FF2B5EF4-FFF2-40B4-BE49-F238E27FC236}">
                <a16:creationId xmlns:a16="http://schemas.microsoft.com/office/drawing/2014/main" id="{3306647F-A06F-0E71-09B4-878ECA2C3C13}"/>
              </a:ext>
            </a:extLst>
          </p:cNvPr>
          <p:cNvPicPr>
            <a:picLocks noChangeAspect="1"/>
          </p:cNvPicPr>
          <p:nvPr/>
        </p:nvPicPr>
        <p:blipFill>
          <a:blip r:embed="rId5"/>
          <a:stretch>
            <a:fillRect/>
          </a:stretch>
        </p:blipFill>
        <p:spPr>
          <a:xfrm>
            <a:off x="6863444" y="2197768"/>
            <a:ext cx="3494312" cy="4523707"/>
          </a:xfrm>
          <a:prstGeom prst="rect">
            <a:avLst/>
          </a:prstGeom>
          <a:ln>
            <a:solidFill>
              <a:schemeClr val="tx1"/>
            </a:solidFill>
          </a:ln>
        </p:spPr>
      </p:pic>
      <p:sp>
        <p:nvSpPr>
          <p:cNvPr id="7" name="TextBox 6">
            <a:extLst>
              <a:ext uri="{FF2B5EF4-FFF2-40B4-BE49-F238E27FC236}">
                <a16:creationId xmlns:a16="http://schemas.microsoft.com/office/drawing/2014/main" id="{7F7AAFCA-19B8-96CD-E001-416CEE7A3F27}"/>
              </a:ext>
            </a:extLst>
          </p:cNvPr>
          <p:cNvSpPr txBox="1"/>
          <p:nvPr/>
        </p:nvSpPr>
        <p:spPr>
          <a:xfrm>
            <a:off x="1167584" y="6098370"/>
            <a:ext cx="4411362" cy="246221"/>
          </a:xfrm>
          <a:prstGeom prst="rect">
            <a:avLst/>
          </a:prstGeom>
          <a:noFill/>
        </p:spPr>
        <p:txBody>
          <a:bodyPr wrap="square">
            <a:spAutoFit/>
          </a:bodyPr>
          <a:lstStyle/>
          <a:p>
            <a:r>
              <a:rPr lang="en-GB" sz="1000" dirty="0">
                <a:hlinkClick r:id="rId6"/>
              </a:rPr>
              <a:t>https://doi.org/10.1163/24523666-bja10049</a:t>
            </a:r>
            <a:endParaRPr lang="en-GB" sz="1000" dirty="0"/>
          </a:p>
        </p:txBody>
      </p:sp>
      <p:sp>
        <p:nvSpPr>
          <p:cNvPr id="8" name="TextBox 7">
            <a:extLst>
              <a:ext uri="{FF2B5EF4-FFF2-40B4-BE49-F238E27FC236}">
                <a16:creationId xmlns:a16="http://schemas.microsoft.com/office/drawing/2014/main" id="{691DC351-5855-1ACB-8EDE-A47AF7752365}"/>
              </a:ext>
            </a:extLst>
          </p:cNvPr>
          <p:cNvSpPr txBox="1"/>
          <p:nvPr/>
        </p:nvSpPr>
        <p:spPr>
          <a:xfrm>
            <a:off x="475339" y="6444526"/>
            <a:ext cx="5109472" cy="246221"/>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7"/>
              </a:rPr>
              <a:t>Creative Commons Attribution 4.0 International License</a:t>
            </a:r>
            <a:r>
              <a:rPr lang="en-US" sz="1000" b="0" i="0" dirty="0">
                <a:effectLst/>
                <a:latin typeface="Noto Serif" panose="02020600060500020200" pitchFamily="18" charset="0"/>
              </a:rPr>
              <a:t>.</a:t>
            </a:r>
            <a:endParaRPr lang="en-GB" sz="1000" dirty="0"/>
          </a:p>
        </p:txBody>
      </p:sp>
    </p:spTree>
    <p:extLst>
      <p:ext uri="{BB962C8B-B14F-4D97-AF65-F5344CB8AC3E}">
        <p14:creationId xmlns:p14="http://schemas.microsoft.com/office/powerpoint/2010/main" val="373393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2524C9-82BD-F9F4-E7C3-397FB6A877B2}"/>
              </a:ext>
            </a:extLst>
          </p:cNvPr>
          <p:cNvSpPr>
            <a:spLocks noGrp="1"/>
          </p:cNvSpPr>
          <p:nvPr>
            <p:ph type="sldNum" sz="quarter" idx="12"/>
          </p:nvPr>
        </p:nvSpPr>
        <p:spPr/>
        <p:txBody>
          <a:bodyPr/>
          <a:lstStyle/>
          <a:p>
            <a:fld id="{016687C5-7511-7743-B429-3BDBE272F28B}" type="slidenum">
              <a:rPr lang="en-US" smtClean="0"/>
              <a:t>9</a:t>
            </a:fld>
            <a:endParaRPr lang="en-US"/>
          </a:p>
        </p:txBody>
      </p:sp>
      <p:pic>
        <p:nvPicPr>
          <p:cNvPr id="6" name="Picture 5">
            <a:extLst>
              <a:ext uri="{FF2B5EF4-FFF2-40B4-BE49-F238E27FC236}">
                <a16:creationId xmlns:a16="http://schemas.microsoft.com/office/drawing/2014/main" id="{227E5C45-937C-FAA2-7490-D931919121DA}"/>
              </a:ext>
            </a:extLst>
          </p:cNvPr>
          <p:cNvPicPr>
            <a:picLocks noChangeAspect="1"/>
          </p:cNvPicPr>
          <p:nvPr/>
        </p:nvPicPr>
        <p:blipFill>
          <a:blip r:embed="rId3"/>
          <a:stretch>
            <a:fillRect/>
          </a:stretch>
        </p:blipFill>
        <p:spPr>
          <a:xfrm>
            <a:off x="533665" y="0"/>
            <a:ext cx="6793302" cy="6858000"/>
          </a:xfrm>
          <a:prstGeom prst="rect">
            <a:avLst/>
          </a:prstGeom>
        </p:spPr>
      </p:pic>
      <p:sp>
        <p:nvSpPr>
          <p:cNvPr id="11" name="Oval 10">
            <a:extLst>
              <a:ext uri="{FF2B5EF4-FFF2-40B4-BE49-F238E27FC236}">
                <a16:creationId xmlns:a16="http://schemas.microsoft.com/office/drawing/2014/main" id="{192F0B49-C2CE-8046-D9C2-F40780AEEFBB}"/>
              </a:ext>
            </a:extLst>
          </p:cNvPr>
          <p:cNvSpPr/>
          <p:nvPr/>
        </p:nvSpPr>
        <p:spPr>
          <a:xfrm>
            <a:off x="296779" y="264695"/>
            <a:ext cx="6793302" cy="7138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1DDBDFF-BA57-153D-33A8-709C339E3BE1}"/>
              </a:ext>
            </a:extLst>
          </p:cNvPr>
          <p:cNvSpPr txBox="1"/>
          <p:nvPr/>
        </p:nvSpPr>
        <p:spPr>
          <a:xfrm>
            <a:off x="7847565" y="444987"/>
            <a:ext cx="3890980" cy="923330"/>
          </a:xfrm>
          <a:prstGeom prst="rect">
            <a:avLst/>
          </a:prstGeom>
          <a:noFill/>
        </p:spPr>
        <p:txBody>
          <a:bodyPr wrap="square">
            <a:spAutoFit/>
          </a:bodyPr>
          <a:lstStyle/>
          <a:p>
            <a:r>
              <a:rPr lang="en-GB" dirty="0"/>
              <a:t>Examples of analysis methods </a:t>
            </a:r>
          </a:p>
          <a:p>
            <a:r>
              <a:rPr lang="en-GB" dirty="0"/>
              <a:t>that can be conducted with the data</a:t>
            </a:r>
          </a:p>
        </p:txBody>
      </p:sp>
      <p:sp>
        <p:nvSpPr>
          <p:cNvPr id="17" name="TextBox 16">
            <a:extLst>
              <a:ext uri="{FF2B5EF4-FFF2-40B4-BE49-F238E27FC236}">
                <a16:creationId xmlns:a16="http://schemas.microsoft.com/office/drawing/2014/main" id="{B2B71AEA-56E1-E2F1-F4D4-C7963E9001B4}"/>
              </a:ext>
            </a:extLst>
          </p:cNvPr>
          <p:cNvSpPr txBox="1"/>
          <p:nvPr/>
        </p:nvSpPr>
        <p:spPr>
          <a:xfrm>
            <a:off x="7847565" y="1734235"/>
            <a:ext cx="3890980" cy="369332"/>
          </a:xfrm>
          <a:prstGeom prst="rect">
            <a:avLst/>
          </a:prstGeom>
          <a:noFill/>
        </p:spPr>
        <p:txBody>
          <a:bodyPr wrap="square">
            <a:spAutoFit/>
          </a:bodyPr>
          <a:lstStyle/>
          <a:p>
            <a:r>
              <a:rPr lang="en-GB" dirty="0"/>
              <a:t>Ideas for research projects </a:t>
            </a:r>
          </a:p>
        </p:txBody>
      </p:sp>
      <p:sp>
        <p:nvSpPr>
          <p:cNvPr id="5" name="TextBox 4">
            <a:extLst>
              <a:ext uri="{FF2B5EF4-FFF2-40B4-BE49-F238E27FC236}">
                <a16:creationId xmlns:a16="http://schemas.microsoft.com/office/drawing/2014/main" id="{CF89BA07-685E-123E-9E2C-F763B537B8AD}"/>
              </a:ext>
            </a:extLst>
          </p:cNvPr>
          <p:cNvSpPr txBox="1"/>
          <p:nvPr/>
        </p:nvSpPr>
        <p:spPr>
          <a:xfrm>
            <a:off x="9148119" y="6110129"/>
            <a:ext cx="4411362" cy="246221"/>
          </a:xfrm>
          <a:prstGeom prst="rect">
            <a:avLst/>
          </a:prstGeom>
          <a:noFill/>
        </p:spPr>
        <p:txBody>
          <a:bodyPr wrap="square">
            <a:spAutoFit/>
          </a:bodyPr>
          <a:lstStyle/>
          <a:p>
            <a:r>
              <a:rPr lang="en-GB" sz="1000" dirty="0">
                <a:hlinkClick r:id="rId4"/>
              </a:rPr>
              <a:t>https://doi.org/10.1163/24523666-bja10049</a:t>
            </a:r>
            <a:endParaRPr lang="en-GB" sz="1000" dirty="0"/>
          </a:p>
        </p:txBody>
      </p:sp>
      <p:sp>
        <p:nvSpPr>
          <p:cNvPr id="7" name="TextBox 6">
            <a:extLst>
              <a:ext uri="{FF2B5EF4-FFF2-40B4-BE49-F238E27FC236}">
                <a16:creationId xmlns:a16="http://schemas.microsoft.com/office/drawing/2014/main" id="{800EEEBC-910B-0A5A-479D-037591CDEBC2}"/>
              </a:ext>
            </a:extLst>
          </p:cNvPr>
          <p:cNvSpPr txBox="1"/>
          <p:nvPr/>
        </p:nvSpPr>
        <p:spPr>
          <a:xfrm>
            <a:off x="8455874" y="6456285"/>
            <a:ext cx="5109472" cy="246221"/>
          </a:xfrm>
          <a:prstGeom prst="rect">
            <a:avLst/>
          </a:prstGeom>
          <a:noFill/>
        </p:spPr>
        <p:txBody>
          <a:bodyPr wrap="square">
            <a:spAutoFit/>
          </a:bodyPr>
          <a:lstStyle/>
          <a:p>
            <a:r>
              <a:rPr lang="en-US" sz="1000" b="0" i="0" dirty="0">
                <a:solidFill>
                  <a:srgbClr val="4B7D92"/>
                </a:solidFill>
                <a:effectLst/>
                <a:latin typeface="Noto Serif" panose="02020600060500020200" pitchFamily="18" charset="0"/>
                <a:hlinkClick r:id="rId5"/>
              </a:rPr>
              <a:t>Creative Commons Attribution 4.0 International License</a:t>
            </a:r>
            <a:r>
              <a:rPr lang="en-US" sz="1000" b="0" i="0" dirty="0">
                <a:effectLst/>
                <a:latin typeface="Noto Serif" panose="02020600060500020200" pitchFamily="18" charset="0"/>
              </a:rPr>
              <a:t>.</a:t>
            </a:r>
            <a:endParaRPr lang="en-GB" sz="1000" dirty="0"/>
          </a:p>
        </p:txBody>
      </p:sp>
    </p:spTree>
    <p:extLst>
      <p:ext uri="{BB962C8B-B14F-4D97-AF65-F5344CB8AC3E}">
        <p14:creationId xmlns:p14="http://schemas.microsoft.com/office/powerpoint/2010/main" val="3612485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8"/>
</p:tagLst>
</file>

<file path=ppt/theme/theme1.xml><?xml version="1.0" encoding="utf-8"?>
<a:theme xmlns:a="http://schemas.openxmlformats.org/drawingml/2006/main" name="1_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Branding">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PowerPointTemplate" id="{D9C25B34-624C-4E48-8755-2E3DA3E531AC}" vid="{88C2C37C-B4F9-4B2C-AD3C-79DC20E1CA7F}"/>
    </a:ext>
  </a:extLst>
</a:theme>
</file>

<file path=ppt/theme/theme2.xml><?xml version="1.0" encoding="utf-8"?>
<a:theme xmlns:a="http://schemas.openxmlformats.org/drawingml/2006/main" name="1_UKDS_UK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7329425-746E-470E-AC21-E160068C48B1}" vid="{0FB60099-A2BB-4EB2-8BD3-D7E177E982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2e6339-9963-4444-b0f2-be5dad007de0" xsi:nil="true"/>
    <lcf76f155ced4ddcb4097134ff3c332f xmlns="28b91107-4a81-451c-84f7-f52706813e27">
      <Terms xmlns="http://schemas.microsoft.com/office/infopath/2007/PartnerControls"/>
    </lcf76f155ced4ddcb4097134ff3c332f>
    <SharedWithUsers xmlns="1d2e6339-9963-4444-b0f2-be5dad007de0">
      <UserInfo>
        <DisplayName>Alle Bloom</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D5F373B85FCF47AAFC80BC7D80700A" ma:contentTypeVersion="18" ma:contentTypeDescription="Create a new document." ma:contentTypeScope="" ma:versionID="4480f59b7f5a5928d875405d8d321680">
  <xsd:schema xmlns:xsd="http://www.w3.org/2001/XMLSchema" xmlns:xs="http://www.w3.org/2001/XMLSchema" xmlns:p="http://schemas.microsoft.com/office/2006/metadata/properties" xmlns:ns2="28b91107-4a81-451c-84f7-f52706813e27" xmlns:ns3="1d2e6339-9963-4444-b0f2-be5dad007de0" targetNamespace="http://schemas.microsoft.com/office/2006/metadata/properties" ma:root="true" ma:fieldsID="8213c90de73b087a7978367bec066b61" ns2:_="" ns3:_="">
    <xsd:import namespace="28b91107-4a81-451c-84f7-f52706813e27"/>
    <xsd:import namespace="1d2e6339-9963-4444-b0f2-be5dad007d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1107-4a81-451c-84f7-f5270681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e6339-9963-4444-b0f2-be5dad007d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9bc31f-51e0-4109-a170-5affb3c8abc1}" ma:internalName="TaxCatchAll" ma:showField="CatchAllData" ma:web="1d2e6339-9963-4444-b0f2-be5dad007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2D839-0A87-439D-8DFF-91BA9AD89137}">
  <ds:schemaRefs>
    <ds:schemaRef ds:uri="http://schemas.microsoft.com/office/infopath/2007/PartnerControls"/>
    <ds:schemaRef ds:uri="28b91107-4a81-451c-84f7-f52706813e27"/>
    <ds:schemaRef ds:uri="http://purl.org/dc/dcmitype/"/>
    <ds:schemaRef ds:uri="1d2e6339-9963-4444-b0f2-be5dad007de0"/>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6E9E247-7D0B-4813-8233-9447D8FA5E2B}">
  <ds:schemaRefs>
    <ds:schemaRef ds:uri="http://schemas.microsoft.com/sharepoint/v3/contenttype/forms"/>
  </ds:schemaRefs>
</ds:datastoreItem>
</file>

<file path=customXml/itemProps3.xml><?xml version="1.0" encoding="utf-8"?>
<ds:datastoreItem xmlns:ds="http://schemas.openxmlformats.org/officeDocument/2006/customXml" ds:itemID="{83ADC07F-C1E1-48C6-B440-4CE4D2498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1107-4a81-451c-84f7-f52706813e27"/>
    <ds:schemaRef ds:uri="1d2e6339-9963-4444-b0f2-be5dad007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3067</TotalTime>
  <Words>1229</Words>
  <Application>Microsoft Office PowerPoint</Application>
  <PresentationFormat>Widescreen</PresentationFormat>
  <Paragraphs>143</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Arial</vt:lpstr>
      <vt:lpstr>Arial,Sans-Serif</vt:lpstr>
      <vt:lpstr>Calibri</vt:lpstr>
      <vt:lpstr>Helvetica</vt:lpstr>
      <vt:lpstr>Helvetica Neue</vt:lpstr>
      <vt:lpstr>Noto Serif</vt:lpstr>
      <vt:lpstr>Open Sans</vt:lpstr>
      <vt:lpstr>1_Office Theme</vt:lpstr>
      <vt:lpstr>1_UKDS_UKDA</vt:lpstr>
      <vt:lpstr>    Demystifying Data Journals: Experiences of data journal editors </vt:lpstr>
      <vt:lpstr>What are data journals and why are they marvellous things?</vt:lpstr>
      <vt:lpstr>PowerPoint Presentation</vt:lpstr>
      <vt:lpstr>PowerPoint Presentation</vt:lpstr>
      <vt:lpstr>PowerPoint Presentation</vt:lpstr>
      <vt:lpstr>Example article from RDJ: </vt:lpstr>
      <vt:lpstr>PowerPoint Presentation</vt:lpstr>
      <vt:lpstr>PowerPoint Presentation</vt:lpstr>
      <vt:lpstr>PowerPoint Presentation</vt:lpstr>
      <vt:lpstr>PowerPoint Presentation</vt:lpstr>
      <vt:lpstr>PowerPoint Presentation</vt:lpstr>
      <vt:lpstr>Data journals in Humanities and Social Science </vt:lpstr>
      <vt:lpstr>The UK Data Service (social science data repository)</vt:lpstr>
      <vt:lpstr>Thank you.</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1: Locating Research Data</dc:title>
  <dc:creator>Vanessa Higgins</dc:creator>
  <cp:lastModifiedBy>Vanessa Higgins</cp:lastModifiedBy>
  <cp:revision>15</cp:revision>
  <cp:lastPrinted>2026-03-09T14:21:12Z</cp:lastPrinted>
  <dcterms:created xsi:type="dcterms:W3CDTF">2022-03-01T16:22:37Z</dcterms:created>
  <dcterms:modified xsi:type="dcterms:W3CDTF">2026-03-09T14:47:09Z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0x01010082D5F373B85FCF47AAFC80BC7D80700A</vt:lpwstr>
  </property>
  <property fmtid="{D5CDD505-2E9C-101B-9397-08002B2CF9AE}" pid="3" name="MediaServiceImageTags">
    <vt:lpwstr/>
  </property>
  <property fmtid="{D5CDD505-2E9C-101B-9397-08002B2CF9AE}" pid="4" name="ArticulateGUID">
    <vt:lpwstr>00C0F6A0-816F-4F8F-AB03-945E975EA3F8</vt:lpwstr>
  </property>
  <property fmtid="{D5CDD505-2E9C-101B-9397-08002B2CF9AE}" pid="5" name="ArticulatePath">
    <vt:lpwstr>https://livemanchesterac.sharepoint.com/sites/UKDSTraining/Shared Documents/UK Data Service events/Conferences and Workshops/Postgrad workshops/SRMS/SRMS 2025/2025 materials/SRMS 2025</vt:lpwstr>
  </property>
</Properties>
</file>