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6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88BB-D68B-063B-4158-A8A13DF56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643F1-9C72-DBC1-99BE-148EEFF56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C713F-D867-F3A1-1314-EE53A934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EE405-388D-E57A-BDB4-FABB3904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426C-CF5D-32EA-F331-F4372C5B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3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8437-E6F7-A933-63F5-43FA4193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B1061-B2A6-AAAE-5E7B-30496B20A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D24B2-62D5-8995-08F2-91EEE4F4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88B1E-2572-96F0-610C-F8099FF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54BE-0005-5DFA-2F4C-9DC909D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7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9C265-A413-EE83-9B0A-F38BE8ADA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144F8-53C3-1CA2-E392-8EB46E9F7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7A912-2FA5-5714-853E-D6AC66BA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53EC-8DE9-92D9-4249-48D48115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6E20-B31B-0BC7-2141-9E40C0D9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7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4BD4-1994-8214-F03C-B2707EA6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552F-EA11-AD43-7C81-792225EC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40E79-B86C-D250-93E9-7F69787E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C0C8-5BB5-0FB8-3634-210D3A15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56B0-1DD2-162A-D3F2-D3D5EE54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BA77-B10B-9FB6-5B6A-75BFC796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08BAA-990E-6A73-6D06-08B7CD6A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55737-7E4C-068E-38CE-46BCEDEA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D6B9-685F-69DE-BA69-56759F10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9A179-ABBE-FFF5-9FA3-16035149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5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CB14-577F-980C-2598-F84B9F1D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535F-C223-FA84-0E51-F84FB6EA7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D5A1F-9B8D-7341-4C41-873B407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7501C-CF25-88AC-AE2A-5A66A367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F53F5-BD64-98FF-A114-BB280D11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2FB9A-8F96-CC21-A4DF-B10A7385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5ACE-BAF5-770F-5ECF-27F58742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C2FB-F21B-7BDB-40CF-80F3D0A74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CF330-0FC2-462A-8BA6-E8EAAB4C3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2CA60-3C02-607F-6602-6A206B537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BF57C-5BA3-0202-E290-D12D13445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A285F-8167-F12E-4422-BCAEA1D0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2C161-C260-C8F5-E05C-04319137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17E40-C2F3-5AA7-503D-AF3DB0A2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06E2-B6CA-B51E-D6AE-49FB08D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B3250-3113-F5C1-F4BF-99B051C1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5D264-1974-8426-22DF-4F2A4180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56FE6-FADB-03C2-6C9F-22B958F7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F8C8B-EFB9-6DB9-067D-D129D84F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7E685-C736-C937-893F-79A03CEB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F343D-84DC-E752-2F6B-740EA6BA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2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583D-7F26-B159-D942-609A3DA4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705FA-B89B-57CB-6175-DFEDA616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0848F-3734-29CD-5F2F-E048EBDAC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D0906-7738-42E4-770D-FB61CD60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AB250-B0C2-425B-313B-303D2D6F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166D9-5304-CD65-3ADF-481D140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572-3733-50C8-7696-47EE45D7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79B82-06F4-B94E-1A44-739D767E4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35B07-6026-452D-927F-CCF271449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C3F03-CB7F-8E92-63BD-CED15A3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9BCD7-06C1-FA7B-292C-A8103FE9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E8CB-E691-ADC8-C4F9-C6F461C8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B69D5-781E-A7CB-CF52-F67F6386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59843-AEF4-28C9-8A18-8EB7E10B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1FBD-B4F8-1C98-10C9-3BA5B69CE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76350-6F82-4528-BD1F-664E618F107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34807-9977-5BC8-33FA-83B99A483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D1E6-3590-3B44-E465-D5632FD0C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F1566-0196-4412-A9FA-07B7539A5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6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data/policies/repositori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DE12-3E82-A518-0A74-FEBC470D1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103"/>
            <a:ext cx="9144000" cy="2387600"/>
          </a:xfrm>
        </p:spPr>
        <p:txBody>
          <a:bodyPr/>
          <a:lstStyle/>
          <a:p>
            <a:r>
              <a:rPr lang="en-US" dirty="0"/>
              <a:t>Publishing a Data Descriptor in </a:t>
            </a:r>
            <a:r>
              <a:rPr lang="en-US" i="1" dirty="0"/>
              <a:t>Scientific Data</a:t>
            </a:r>
            <a:endParaRPr lang="en-GB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8767-2A82-AE20-5EEB-23CF5AA7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244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Derek Gatherer</a:t>
            </a:r>
          </a:p>
          <a:p>
            <a:r>
              <a:rPr lang="en-US" dirty="0"/>
              <a:t>Biomedical &amp; Life Sciences</a:t>
            </a:r>
          </a:p>
          <a:p>
            <a:r>
              <a:rPr lang="en-US" dirty="0"/>
              <a:t>Lancaster University</a:t>
            </a:r>
          </a:p>
          <a:p>
            <a:endParaRPr lang="en-US" dirty="0"/>
          </a:p>
          <a:p>
            <a:r>
              <a:rPr lang="en-US" dirty="0"/>
              <a:t>Editorial Board</a:t>
            </a:r>
          </a:p>
          <a:p>
            <a:r>
              <a:rPr lang="en-US" i="1" dirty="0"/>
              <a:t>Scientific Data</a:t>
            </a:r>
          </a:p>
          <a:p>
            <a:r>
              <a:rPr lang="en-GB" dirty="0"/>
              <a:t>https://www.nature.com/sdata/</a:t>
            </a:r>
          </a:p>
        </p:txBody>
      </p:sp>
    </p:spTree>
    <p:extLst>
      <p:ext uri="{BB962C8B-B14F-4D97-AF65-F5344CB8AC3E}">
        <p14:creationId xmlns:p14="http://schemas.microsoft.com/office/powerpoint/2010/main" val="423768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58434-D398-79B0-7AE6-C0EA65E2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62" y="0"/>
            <a:ext cx="1009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458C4-B712-9F9C-81B0-CDF94B83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-46518"/>
            <a:ext cx="6774180" cy="68660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8E3795-4F3F-A112-E00E-B96999287F83}"/>
              </a:ext>
            </a:extLst>
          </p:cNvPr>
          <p:cNvSpPr/>
          <p:nvPr/>
        </p:nvSpPr>
        <p:spPr>
          <a:xfrm>
            <a:off x="2849880" y="381000"/>
            <a:ext cx="4541520" cy="815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CFBABB-0DC7-B3B4-F0D3-0F5BC6CC72C2}"/>
              </a:ext>
            </a:extLst>
          </p:cNvPr>
          <p:cNvSpPr/>
          <p:nvPr/>
        </p:nvSpPr>
        <p:spPr>
          <a:xfrm>
            <a:off x="2910840" y="4442460"/>
            <a:ext cx="5646420" cy="815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4452-5E56-97CD-A183-D619A2BA2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590" y="518160"/>
            <a:ext cx="12489179" cy="2454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621F6-F812-745D-2FAE-0D5ED68CE55F}"/>
              </a:ext>
            </a:extLst>
          </p:cNvPr>
          <p:cNvSpPr txBox="1"/>
          <p:nvPr/>
        </p:nvSpPr>
        <p:spPr>
          <a:xfrm>
            <a:off x="1686876" y="3623502"/>
            <a:ext cx="88182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3"/>
              </a:rPr>
              <a:t>https://www.nature.com/sdata/policies/repositories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Public sector, governmental and institutional data repositories preferred.</a:t>
            </a:r>
          </a:p>
        </p:txBody>
      </p:sp>
    </p:spTree>
    <p:extLst>
      <p:ext uri="{BB962C8B-B14F-4D97-AF65-F5344CB8AC3E}">
        <p14:creationId xmlns:p14="http://schemas.microsoft.com/office/powerpoint/2010/main" val="10870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14BEC-B115-E57E-5BAF-0A2B26BB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12" y="0"/>
            <a:ext cx="643737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88AE4-943B-7F7F-85C4-EC018D51595E}"/>
              </a:ext>
            </a:extLst>
          </p:cNvPr>
          <p:cNvSpPr txBox="1"/>
          <p:nvPr/>
        </p:nvSpPr>
        <p:spPr>
          <a:xfrm>
            <a:off x="9570720" y="3059668"/>
            <a:ext cx="229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by Copilot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7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EA840-B7A0-6E28-DE85-5FCDE8BD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79" y="90021"/>
            <a:ext cx="7287642" cy="6677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BF732-1E01-8668-5621-EE8005B4A51F}"/>
              </a:ext>
            </a:extLst>
          </p:cNvPr>
          <p:cNvSpPr txBox="1"/>
          <p:nvPr/>
        </p:nvSpPr>
        <p:spPr>
          <a:xfrm>
            <a:off x="7299960" y="1158240"/>
            <a:ext cx="14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Results?</a:t>
            </a:r>
          </a:p>
          <a:p>
            <a:r>
              <a:rPr lang="en-US" dirty="0"/>
              <a:t>Discussion?</a:t>
            </a:r>
            <a:endParaRPr lang="en-GB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FCAF630-FB55-9C36-0C33-BB6F53F77309}"/>
              </a:ext>
            </a:extLst>
          </p:cNvPr>
          <p:cNvSpPr/>
          <p:nvPr/>
        </p:nvSpPr>
        <p:spPr>
          <a:xfrm>
            <a:off x="7299960" y="1104215"/>
            <a:ext cx="1127760" cy="7543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02C9B4-9C81-3E41-BEE7-82BC620F121F}"/>
              </a:ext>
            </a:extLst>
          </p:cNvPr>
          <p:cNvCxnSpPr/>
          <p:nvPr/>
        </p:nvCxnSpPr>
        <p:spPr>
          <a:xfrm flipH="1">
            <a:off x="5334000" y="609600"/>
            <a:ext cx="25298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3780-0660-1A5F-D486-4914D7CA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/>
          <a:lstStyle/>
          <a:p>
            <a:r>
              <a:rPr lang="en-US" dirty="0"/>
              <a:t>Things to consider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3A6E-BF37-7113-5C56-92EC0B07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1386010"/>
            <a:ext cx="10515600" cy="4351338"/>
          </a:xfrm>
        </p:spPr>
        <p:txBody>
          <a:bodyPr/>
          <a:lstStyle/>
          <a:p>
            <a:r>
              <a:rPr lang="en-US" dirty="0"/>
              <a:t>Do you have a dataset?</a:t>
            </a:r>
          </a:p>
          <a:p>
            <a:r>
              <a:rPr lang="en-US" dirty="0"/>
              <a:t>Is your data public domain?</a:t>
            </a:r>
          </a:p>
          <a:p>
            <a:r>
              <a:rPr lang="en-US" dirty="0"/>
              <a:t>Is your data primary or derived from another dataset?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B30FC-8A26-5AB3-A66A-96430550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65" y="2804746"/>
            <a:ext cx="7849385" cy="397412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DCDCB6-1E4E-963C-F888-33ECC6338489}"/>
              </a:ext>
            </a:extLst>
          </p:cNvPr>
          <p:cNvCxnSpPr/>
          <p:nvPr/>
        </p:nvCxnSpPr>
        <p:spPr>
          <a:xfrm>
            <a:off x="464820" y="5826369"/>
            <a:ext cx="15163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06F8-DCE4-5068-BF42-BBC6109F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23BF-701A-3F95-5BB0-0E30FFBF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/>
          <a:lstStyle/>
          <a:p>
            <a:r>
              <a:rPr lang="en-US" dirty="0"/>
              <a:t>Things to consider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FB0A-3853-B289-3CC4-8898E3807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1386010"/>
            <a:ext cx="10515600" cy="1608650"/>
          </a:xfrm>
        </p:spPr>
        <p:txBody>
          <a:bodyPr/>
          <a:lstStyle/>
          <a:p>
            <a:r>
              <a:rPr lang="en-US" dirty="0"/>
              <a:t>Do you have a dataset?</a:t>
            </a:r>
          </a:p>
          <a:p>
            <a:r>
              <a:rPr lang="en-US" dirty="0"/>
              <a:t>Is your data public domain?</a:t>
            </a:r>
          </a:p>
          <a:p>
            <a:r>
              <a:rPr lang="en-US" dirty="0"/>
              <a:t>Is your data primary or derived from another dataset?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D30C6-6CF2-0D6B-3E00-96E1C8A4C7A4}"/>
              </a:ext>
            </a:extLst>
          </p:cNvPr>
          <p:cNvSpPr txBox="1">
            <a:spLocks/>
          </p:cNvSpPr>
          <p:nvPr/>
        </p:nvSpPr>
        <p:spPr>
          <a:xfrm>
            <a:off x="693420" y="2994660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you have a Data Descriptor?</a:t>
            </a:r>
          </a:p>
          <a:p>
            <a:r>
              <a:rPr lang="en-US" dirty="0"/>
              <a:t>Do you have a Research Paper?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238D7D-611D-1784-050B-4EB3744BB839}"/>
              </a:ext>
            </a:extLst>
          </p:cNvPr>
          <p:cNvSpPr txBox="1">
            <a:spLocks/>
          </p:cNvSpPr>
          <p:nvPr/>
        </p:nvSpPr>
        <p:spPr>
          <a:xfrm>
            <a:off x="693420" y="4223508"/>
            <a:ext cx="10515600" cy="1380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Write both, by all means</a:t>
            </a:r>
          </a:p>
          <a:p>
            <a:r>
              <a:rPr lang="en-US" sz="3000" dirty="0"/>
              <a:t>Only submit the Data Descriptor to </a:t>
            </a:r>
            <a:r>
              <a:rPr lang="en-US" sz="3000" i="1" dirty="0" err="1"/>
              <a:t>SciData</a:t>
            </a:r>
            <a:endParaRPr lang="en-US" sz="3000" dirty="0"/>
          </a:p>
          <a:p>
            <a:r>
              <a:rPr lang="en-US" sz="3000" dirty="0"/>
              <a:t>Find another journal for the Research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Publishing a Data Descriptor in Scientific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consider </vt:lpstr>
      <vt:lpstr>Things to consider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Gatherer, Derek</dc:creator>
  <cp:lastModifiedBy>Gatherer, Derek</cp:lastModifiedBy>
  <cp:revision>3</cp:revision>
  <dcterms:created xsi:type="dcterms:W3CDTF">2026-02-24T09:27:16Z</dcterms:created>
  <dcterms:modified xsi:type="dcterms:W3CDTF">2026-02-24T11:20:39Z</dcterms:modified>
</cp:coreProperties>
</file>